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3759" r:id="rId2"/>
    <p:sldMasterId id="2147483830" r:id="rId3"/>
  </p:sldMasterIdLst>
  <p:notesMasterIdLst>
    <p:notesMasterId r:id="rId41"/>
  </p:notesMasterIdLst>
  <p:sldIdLst>
    <p:sldId id="257" r:id="rId4"/>
    <p:sldId id="258" r:id="rId5"/>
    <p:sldId id="2147470241" r:id="rId6"/>
    <p:sldId id="2147470236" r:id="rId7"/>
    <p:sldId id="2147470245" r:id="rId8"/>
    <p:sldId id="2147470269" r:id="rId9"/>
    <p:sldId id="2147470270" r:id="rId10"/>
    <p:sldId id="2147470271" r:id="rId11"/>
    <p:sldId id="2147470243" r:id="rId12"/>
    <p:sldId id="2147470244" r:id="rId13"/>
    <p:sldId id="2147470247" r:id="rId14"/>
    <p:sldId id="2147470248" r:id="rId15"/>
    <p:sldId id="2147470249" r:id="rId16"/>
    <p:sldId id="2147470250" r:id="rId17"/>
    <p:sldId id="2147470251" r:id="rId18"/>
    <p:sldId id="2147470252" r:id="rId19"/>
    <p:sldId id="2147470257" r:id="rId20"/>
    <p:sldId id="2147470258" r:id="rId21"/>
    <p:sldId id="2147470253" r:id="rId22"/>
    <p:sldId id="2147470254" r:id="rId23"/>
    <p:sldId id="2147470255" r:id="rId24"/>
    <p:sldId id="2147470246" r:id="rId25"/>
    <p:sldId id="2147470259" r:id="rId26"/>
    <p:sldId id="2147470260" r:id="rId27"/>
    <p:sldId id="2147470261" r:id="rId28"/>
    <p:sldId id="2147470262" r:id="rId29"/>
    <p:sldId id="2147470264" r:id="rId30"/>
    <p:sldId id="2147470266" r:id="rId31"/>
    <p:sldId id="2147470265" r:id="rId32"/>
    <p:sldId id="2147470267" r:id="rId33"/>
    <p:sldId id="2147470268" r:id="rId34"/>
    <p:sldId id="2147470237" r:id="rId35"/>
    <p:sldId id="2147470238" r:id="rId36"/>
    <p:sldId id="2147470242" r:id="rId37"/>
    <p:sldId id="2147470273" r:id="rId38"/>
    <p:sldId id="2147470240" r:id="rId39"/>
    <p:sldId id="214747023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Agenda" id="{2C90A713-9A34-3B41-BA4D-99D716D40DA6}">
          <p14:sldIdLst>
            <p14:sldId id="257"/>
            <p14:sldId id="258"/>
          </p14:sldIdLst>
        </p14:section>
        <p14:section name="EPM RBAC Config" id="{0E335D62-41EC-8146-9928-2D726B9C6E1E}">
          <p14:sldIdLst>
            <p14:sldId id="2147470241"/>
            <p14:sldId id="2147470236"/>
          </p14:sldIdLst>
        </p14:section>
        <p14:section name="Azure" id="{4E80F073-1594-A744-A25E-0056ED64DC0C}">
          <p14:sldIdLst>
            <p14:sldId id="2147470245"/>
            <p14:sldId id="2147470269"/>
            <p14:sldId id="2147470270"/>
            <p14:sldId id="2147470271"/>
          </p14:sldIdLst>
        </p14:section>
        <p14:section name="AWS" id="{51F954D0-0678-B34E-970C-EE5405AF44F6}">
          <p14:sldIdLst>
            <p14:sldId id="2147470243"/>
            <p14:sldId id="2147470244"/>
            <p14:sldId id="2147470247"/>
            <p14:sldId id="2147470248"/>
            <p14:sldId id="2147470249"/>
            <p14:sldId id="2147470250"/>
            <p14:sldId id="2147470251"/>
            <p14:sldId id="2147470252"/>
            <p14:sldId id="2147470257"/>
            <p14:sldId id="2147470258"/>
            <p14:sldId id="2147470253"/>
            <p14:sldId id="2147470254"/>
            <p14:sldId id="2147470255"/>
          </p14:sldIdLst>
        </p14:section>
        <p14:section name="GCP" id="{D9C17A50-7FF5-9F4C-BC7B-3F1DED802644}">
          <p14:sldIdLst>
            <p14:sldId id="2147470246"/>
            <p14:sldId id="2147470259"/>
            <p14:sldId id="2147470260"/>
            <p14:sldId id="2147470261"/>
            <p14:sldId id="2147470262"/>
            <p14:sldId id="2147470264"/>
            <p14:sldId id="2147470266"/>
            <p14:sldId id="2147470265"/>
            <p14:sldId id="2147470267"/>
            <p14:sldId id="2147470268"/>
          </p14:sldIdLst>
        </p14:section>
        <p14:section name="Next Steps" id="{A637684F-B853-5B48-86DC-380835142B65}">
          <p14:sldIdLst>
            <p14:sldId id="2147470237"/>
            <p14:sldId id="2147470238"/>
            <p14:sldId id="2147470242"/>
            <p14:sldId id="2147470273"/>
            <p14:sldId id="2147470240"/>
          </p14:sldIdLst>
        </p14:section>
        <p14:section name="Appendix" id="{E4E5021C-E839-45BF-89A3-99407D26C46F}">
          <p14:sldIdLst>
            <p14:sldId id="2147470239"/>
          </p14:sldIdLst>
        </p14:section>
        <p14:section name="Appendix" id="{43A17B6A-80E3-D842-951C-89E977EDA34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22DAD4-66B4-974E-90F5-117090146CB1}" v="3" dt="2023-12-09T00:04:06.9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26"/>
    <p:restoredTop sz="94694"/>
  </p:normalViewPr>
  <p:slideViewPr>
    <p:cSldViewPr snapToGrid="0">
      <p:cViewPr varScale="1">
        <p:scale>
          <a:sx n="116" d="100"/>
          <a:sy n="116" d="100"/>
        </p:scale>
        <p:origin x="37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14674C-7BA8-B846-84D9-AE238E36C455}"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E5395A-A4D9-A54A-B992-A74DF21BA83C}" type="slidenum">
              <a:rPr lang="en-US" smtClean="0"/>
              <a:t>‹#›</a:t>
            </a:fld>
            <a:endParaRPr lang="en-US"/>
          </a:p>
        </p:txBody>
      </p:sp>
    </p:spTree>
    <p:extLst>
      <p:ext uri="{BB962C8B-B14F-4D97-AF65-F5344CB8AC3E}">
        <p14:creationId xmlns:p14="http://schemas.microsoft.com/office/powerpoint/2010/main" val="351469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E5395A-A4D9-A54A-B992-A74DF21BA83C}" type="slidenum">
              <a:rPr lang="en-US" smtClean="0"/>
              <a:t>4</a:t>
            </a:fld>
            <a:endParaRPr lang="en-US"/>
          </a:p>
        </p:txBody>
      </p:sp>
    </p:spTree>
    <p:extLst>
      <p:ext uri="{BB962C8B-B14F-4D97-AF65-F5344CB8AC3E}">
        <p14:creationId xmlns:p14="http://schemas.microsoft.com/office/powerpoint/2010/main" val="1080415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E5395A-A4D9-A54A-B992-A74DF21BA83C}" type="slidenum">
              <a:rPr lang="en-US" smtClean="0"/>
              <a:t>27</a:t>
            </a:fld>
            <a:endParaRPr lang="en-US"/>
          </a:p>
        </p:txBody>
      </p:sp>
    </p:spTree>
    <p:extLst>
      <p:ext uri="{BB962C8B-B14F-4D97-AF65-F5344CB8AC3E}">
        <p14:creationId xmlns:p14="http://schemas.microsoft.com/office/powerpoint/2010/main" val="1792538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E5395A-A4D9-A54A-B992-A74DF21BA83C}" type="slidenum">
              <a:rPr lang="en-US" smtClean="0"/>
              <a:t>28</a:t>
            </a:fld>
            <a:endParaRPr lang="en-US"/>
          </a:p>
        </p:txBody>
      </p:sp>
    </p:spTree>
    <p:extLst>
      <p:ext uri="{BB962C8B-B14F-4D97-AF65-F5344CB8AC3E}">
        <p14:creationId xmlns:p14="http://schemas.microsoft.com/office/powerpoint/2010/main" val="2612370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E5395A-A4D9-A54A-B992-A74DF21BA83C}" type="slidenum">
              <a:rPr lang="en-US" smtClean="0"/>
              <a:t>29</a:t>
            </a:fld>
            <a:endParaRPr lang="en-US"/>
          </a:p>
        </p:txBody>
      </p:sp>
    </p:spTree>
    <p:extLst>
      <p:ext uri="{BB962C8B-B14F-4D97-AF65-F5344CB8AC3E}">
        <p14:creationId xmlns:p14="http://schemas.microsoft.com/office/powerpoint/2010/main" val="3521833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E5395A-A4D9-A54A-B992-A74DF21BA83C}" type="slidenum">
              <a:rPr lang="en-US" smtClean="0"/>
              <a:t>30</a:t>
            </a:fld>
            <a:endParaRPr lang="en-US"/>
          </a:p>
        </p:txBody>
      </p:sp>
    </p:spTree>
    <p:extLst>
      <p:ext uri="{BB962C8B-B14F-4D97-AF65-F5344CB8AC3E}">
        <p14:creationId xmlns:p14="http://schemas.microsoft.com/office/powerpoint/2010/main" val="54441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E5395A-A4D9-A54A-B992-A74DF21BA83C}" type="slidenum">
              <a:rPr lang="en-US" smtClean="0"/>
              <a:t>31</a:t>
            </a:fld>
            <a:endParaRPr lang="en-US"/>
          </a:p>
        </p:txBody>
      </p:sp>
    </p:spTree>
    <p:extLst>
      <p:ext uri="{BB962C8B-B14F-4D97-AF65-F5344CB8AC3E}">
        <p14:creationId xmlns:p14="http://schemas.microsoft.com/office/powerpoint/2010/main" val="3261349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E5395A-A4D9-A54A-B992-A74DF21BA83C}" type="slidenum">
              <a:rPr lang="en-US" smtClean="0"/>
              <a:t>14</a:t>
            </a:fld>
            <a:endParaRPr lang="en-US"/>
          </a:p>
        </p:txBody>
      </p:sp>
    </p:spTree>
    <p:extLst>
      <p:ext uri="{BB962C8B-B14F-4D97-AF65-F5344CB8AC3E}">
        <p14:creationId xmlns:p14="http://schemas.microsoft.com/office/powerpoint/2010/main" val="192503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E5395A-A4D9-A54A-B992-A74DF21BA83C}" type="slidenum">
              <a:rPr lang="en-US" smtClean="0"/>
              <a:t>15</a:t>
            </a:fld>
            <a:endParaRPr lang="en-US"/>
          </a:p>
        </p:txBody>
      </p:sp>
    </p:spTree>
    <p:extLst>
      <p:ext uri="{BB962C8B-B14F-4D97-AF65-F5344CB8AC3E}">
        <p14:creationId xmlns:p14="http://schemas.microsoft.com/office/powerpoint/2010/main" val="2563815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E5395A-A4D9-A54A-B992-A74DF21BA83C}" type="slidenum">
              <a:rPr lang="en-US" smtClean="0"/>
              <a:t>16</a:t>
            </a:fld>
            <a:endParaRPr lang="en-US"/>
          </a:p>
        </p:txBody>
      </p:sp>
    </p:spTree>
    <p:extLst>
      <p:ext uri="{BB962C8B-B14F-4D97-AF65-F5344CB8AC3E}">
        <p14:creationId xmlns:p14="http://schemas.microsoft.com/office/powerpoint/2010/main" val="1070903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E5395A-A4D9-A54A-B992-A74DF21BA83C}" type="slidenum">
              <a:rPr lang="en-US" smtClean="0"/>
              <a:t>17</a:t>
            </a:fld>
            <a:endParaRPr lang="en-US"/>
          </a:p>
        </p:txBody>
      </p:sp>
    </p:spTree>
    <p:extLst>
      <p:ext uri="{BB962C8B-B14F-4D97-AF65-F5344CB8AC3E}">
        <p14:creationId xmlns:p14="http://schemas.microsoft.com/office/powerpoint/2010/main" val="3365015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E5395A-A4D9-A54A-B992-A74DF21BA83C}" type="slidenum">
              <a:rPr lang="en-US" smtClean="0"/>
              <a:t>18</a:t>
            </a:fld>
            <a:endParaRPr lang="en-US"/>
          </a:p>
        </p:txBody>
      </p:sp>
    </p:spTree>
    <p:extLst>
      <p:ext uri="{BB962C8B-B14F-4D97-AF65-F5344CB8AC3E}">
        <p14:creationId xmlns:p14="http://schemas.microsoft.com/office/powerpoint/2010/main" val="3956822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E5395A-A4D9-A54A-B992-A74DF21BA83C}" type="slidenum">
              <a:rPr lang="en-US" smtClean="0"/>
              <a:t>19</a:t>
            </a:fld>
            <a:endParaRPr lang="en-US"/>
          </a:p>
        </p:txBody>
      </p:sp>
    </p:spTree>
    <p:extLst>
      <p:ext uri="{BB962C8B-B14F-4D97-AF65-F5344CB8AC3E}">
        <p14:creationId xmlns:p14="http://schemas.microsoft.com/office/powerpoint/2010/main" val="219317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E5395A-A4D9-A54A-B992-A74DF21BA83C}" type="slidenum">
              <a:rPr lang="en-US" smtClean="0"/>
              <a:t>20</a:t>
            </a:fld>
            <a:endParaRPr lang="en-US"/>
          </a:p>
        </p:txBody>
      </p:sp>
    </p:spTree>
    <p:extLst>
      <p:ext uri="{BB962C8B-B14F-4D97-AF65-F5344CB8AC3E}">
        <p14:creationId xmlns:p14="http://schemas.microsoft.com/office/powerpoint/2010/main" val="1921898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E5395A-A4D9-A54A-B992-A74DF21BA83C}" type="slidenum">
              <a:rPr lang="en-US" smtClean="0"/>
              <a:t>21</a:t>
            </a:fld>
            <a:endParaRPr lang="en-US"/>
          </a:p>
        </p:txBody>
      </p:sp>
    </p:spTree>
    <p:extLst>
      <p:ext uri="{BB962C8B-B14F-4D97-AF65-F5344CB8AC3E}">
        <p14:creationId xmlns:p14="http://schemas.microsoft.com/office/powerpoint/2010/main" val="3613259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2.xml"/><Relationship Id="rId4" Type="http://schemas.openxmlformats.org/officeDocument/2006/relationships/image" Target="../media/image47.png"/></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50.emf"/><Relationship Id="rId4" Type="http://schemas.openxmlformats.org/officeDocument/2006/relationships/oleObject" Target="../embeddings/oleObject1.bin"/></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3.sv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2.jpe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23.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jpe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23.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3.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3.xml"/><Relationship Id="rId4" Type="http://schemas.openxmlformats.org/officeDocument/2006/relationships/image" Target="../media/image64.png"/></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6.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093754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Rectangle 6">
            <a:extLst>
              <a:ext uri="{FF2B5EF4-FFF2-40B4-BE49-F238E27FC236}">
                <a16:creationId xmlns:a16="http://schemas.microsoft.com/office/drawing/2014/main" id="{C9B633B0-40F9-4729-84DB-771120F5D70D}"/>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2B7938B8-F298-4772-A6EC-8F59C02C0B8A}"/>
              </a:ext>
            </a:extLst>
          </p:cNvPr>
          <p:cNvPicPr>
            <a:picLocks noChangeAspect="1"/>
          </p:cNvPicPr>
          <p:nvPr/>
        </p:nvPicPr>
        <p:blipFill>
          <a:blip r:embed="rId2"/>
          <a:stretch>
            <a:fillRect/>
          </a:stretch>
        </p:blipFill>
        <p:spPr>
          <a:xfrm>
            <a:off x="581337" y="585788"/>
            <a:ext cx="2308796" cy="294587"/>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3447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092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2263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458222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006548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4069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9916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196038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49661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47468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18666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336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75941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72816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250491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813452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00880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91112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59580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78643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38107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07235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9679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10814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57543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94433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76732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84112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25234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3484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44262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536580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67840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5307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664222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856125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487263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541965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856804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897645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825133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57068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01277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8965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784634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87691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1166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818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261073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626964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1543752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32303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3554416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1130897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643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solidFill>
                  <a:schemeClr val="accent1"/>
                </a:solidFill>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2857159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4073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469517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844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21275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194673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BC0BF4E-711B-4534-8A27-937BC16342D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8" name="Object 7" hidden="1">
                        <a:extLst>
                          <a:ext uri="{FF2B5EF4-FFF2-40B4-BE49-F238E27FC236}">
                            <a16:creationId xmlns:a16="http://schemas.microsoft.com/office/drawing/2014/main" id="{EBC0BF4E-711B-4534-8A27-937BC16342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3E0BCE0-E102-4EB5-8642-38C1AEF67182}"/>
              </a:ext>
            </a:extLst>
          </p:cNvPr>
          <p:cNvSpPr/>
          <p:nvPr userDrawn="1">
            <p:custDataLst>
              <p:tags r:id="rId2"/>
            </p:custDataLst>
          </p:nvPr>
        </p:nvSpPr>
        <p:spPr>
          <a:xfrm>
            <a:off x="0" y="0"/>
            <a:ext cx="158750" cy="158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a:latin typeface="Apercu Pro"/>
              <a:ea typeface="+mj-ea"/>
              <a:cs typeface="+mj-cs"/>
              <a:sym typeface="Apercu Pro"/>
            </a:endParaRPr>
          </a:p>
        </p:txBody>
      </p:sp>
    </p:spTree>
    <p:extLst>
      <p:ext uri="{BB962C8B-B14F-4D97-AF65-F5344CB8AC3E}">
        <p14:creationId xmlns:p14="http://schemas.microsoft.com/office/powerpoint/2010/main" val="252039523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83000">
                      <a:schemeClr val="tx1"/>
                    </a:gs>
                    <a:gs pos="100000">
                      <a:schemeClr val="tx1"/>
                    </a:gs>
                  </a:gsLst>
                  <a:lin ang="5400000" scaled="1"/>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62140716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1" y="0"/>
            <a:ext cx="7520900" cy="6858000"/>
          </a:xfrm>
          <a:prstGeom prst="rect">
            <a:avLst/>
          </a:prstGeom>
        </p:spPr>
      </p:pic>
      <p:sp>
        <p:nvSpPr>
          <p:cNvPr id="3" name="Rectangle 2">
            <a:extLst>
              <a:ext uri="{FF2B5EF4-FFF2-40B4-BE49-F238E27FC236}">
                <a16:creationId xmlns:a16="http://schemas.microsoft.com/office/drawing/2014/main" id="{06A538FA-0CCB-BBDB-30E4-ABB1A2C63EDB}"/>
              </a:ext>
            </a:extLst>
          </p:cNvPr>
          <p:cNvSpPr/>
          <p:nvPr userDrawn="1"/>
        </p:nvSpPr>
        <p:spPr bwMode="auto">
          <a:xfrm>
            <a:off x="833377" y="2384385"/>
            <a:ext cx="10556112" cy="236123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92592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3"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1" y="2"/>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57162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4_Titl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gradFill>
                  <a:gsLst>
                    <a:gs pos="83000">
                      <a:schemeClr val="bg1"/>
                    </a:gs>
                    <a:gs pos="100000">
                      <a:schemeClr val="bg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000">
                      <a:schemeClr val="bg1"/>
                    </a:gs>
                    <a:gs pos="100000">
                      <a:schemeClr val="bg1"/>
                    </a:gs>
                  </a:gsLst>
                  <a:lin ang="5400000" scaled="1"/>
                </a:gradFill>
                <a:latin typeface="+mn-lt"/>
                <a:cs typeface="Segoe UI" panose="020B0502040204020203" pitchFamily="34" charset="0"/>
              </a:defRPr>
            </a:lvl1pPr>
          </a:lstStyle>
          <a:p>
            <a:pPr lvl="0"/>
            <a:r>
              <a:rPr lang="en-US"/>
              <a:t>Speaker name or subtitle</a:t>
            </a:r>
          </a:p>
        </p:txBody>
      </p:sp>
      <p:grpSp>
        <p:nvGrpSpPr>
          <p:cNvPr id="25" name="Group 24">
            <a:extLst>
              <a:ext uri="{FF2B5EF4-FFF2-40B4-BE49-F238E27FC236}">
                <a16:creationId xmlns:a16="http://schemas.microsoft.com/office/drawing/2014/main" id="{20FC2230-5C4A-BE6D-C26D-E3B9053996FC}"/>
              </a:ext>
            </a:extLst>
          </p:cNvPr>
          <p:cNvGrpSpPr/>
          <p:nvPr userDrawn="1"/>
        </p:nvGrpSpPr>
        <p:grpSpPr bwMode="black">
          <a:xfrm>
            <a:off x="582044" y="585789"/>
            <a:ext cx="2308795" cy="294139"/>
            <a:chOff x="582043" y="585788"/>
            <a:chExt cx="2308795" cy="294139"/>
          </a:xfrm>
        </p:grpSpPr>
        <p:pic>
          <p:nvPicPr>
            <p:cNvPr id="26" name="Picture 25">
              <a:extLst>
                <a:ext uri="{FF2B5EF4-FFF2-40B4-BE49-F238E27FC236}">
                  <a16:creationId xmlns:a16="http://schemas.microsoft.com/office/drawing/2014/main" id="{A14A17BE-ABBD-08DD-145C-C81C2810E7F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27" name="Picture 26">
              <a:extLst>
                <a:ext uri="{FF2B5EF4-FFF2-40B4-BE49-F238E27FC236}">
                  <a16:creationId xmlns:a16="http://schemas.microsoft.com/office/drawing/2014/main" id="{E0147477-1A90-D063-2DA0-6F0464FF8C15}"/>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31" name="Graphic 9">
            <a:extLst>
              <a:ext uri="{FF2B5EF4-FFF2-40B4-BE49-F238E27FC236}">
                <a16:creationId xmlns:a16="http://schemas.microsoft.com/office/drawing/2014/main" id="{36DE6443-CC51-37DA-436B-5A3EC38C69A3}"/>
              </a:ext>
            </a:extLst>
          </p:cNvPr>
          <p:cNvSpPr/>
          <p:nvPr/>
        </p:nvSpPr>
        <p:spPr>
          <a:xfrm>
            <a:off x="5573616" y="448099"/>
            <a:ext cx="6618381" cy="5933246"/>
          </a:xfrm>
          <a:custGeom>
            <a:avLst/>
            <a:gdLst>
              <a:gd name="connsiteX0" fmla="*/ 3042173 w 3042172"/>
              <a:gd name="connsiteY0" fmla="*/ 0 h 2727246"/>
              <a:gd name="connsiteX1" fmla="*/ 325399 w 3042172"/>
              <a:gd name="connsiteY1" fmla="*/ 1046561 h 2727246"/>
              <a:gd name="connsiteX2" fmla="*/ 239689 w 3042172"/>
              <a:gd name="connsiteY2" fmla="*/ 2401565 h 2727246"/>
              <a:gd name="connsiteX3" fmla="*/ 1594129 w 3042172"/>
              <a:gd name="connsiteY3" fmla="*/ 2487839 h 2727246"/>
              <a:gd name="connsiteX4" fmla="*/ 3042173 w 3042172"/>
              <a:gd name="connsiteY4" fmla="*/ 1919448 h 2727246"/>
              <a:gd name="connsiteX5" fmla="*/ 3042173 w 3042172"/>
              <a:gd name="connsiteY5" fmla="*/ 0 h 272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2172" h="2727246">
                <a:moveTo>
                  <a:pt x="3042173" y="0"/>
                </a:moveTo>
                <a:cubicBezTo>
                  <a:pt x="2074555" y="14097"/>
                  <a:pt x="1107501" y="358628"/>
                  <a:pt x="325399" y="1046561"/>
                </a:cubicBezTo>
                <a:cubicBezTo>
                  <a:pt x="-72136" y="1396731"/>
                  <a:pt x="-111044" y="2003466"/>
                  <a:pt x="239689" y="2401565"/>
                </a:cubicBezTo>
                <a:cubicBezTo>
                  <a:pt x="589859" y="2799664"/>
                  <a:pt x="1196594" y="2838008"/>
                  <a:pt x="1594129" y="2487839"/>
                </a:cubicBezTo>
                <a:cubicBezTo>
                  <a:pt x="2011400" y="2120753"/>
                  <a:pt x="2525659" y="1932981"/>
                  <a:pt x="3042173" y="1919448"/>
                </a:cubicBezTo>
                <a:lnTo>
                  <a:pt x="3042173" y="0"/>
                </a:lnTo>
                <a:close/>
              </a:path>
            </a:pathLst>
          </a:custGeom>
          <a:blipFill>
            <a:blip r:embed="rId3" cstate="print">
              <a:extLst>
                <a:ext uri="{28A0092B-C50C-407E-A947-70E740481C1C}">
                  <a14:useLocalDpi xmlns:a14="http://schemas.microsoft.com/office/drawing/2010/main"/>
                </a:ext>
              </a:extLst>
            </a:blip>
            <a:srcRect/>
            <a:stretch>
              <a:fillRect l="-9524" r="-24948"/>
            </a:stretch>
          </a:blipFill>
          <a:ln w="5627" cap="flat">
            <a:noFill/>
            <a:prstDash val="solid"/>
            <a:miter/>
          </a:ln>
        </p:spPr>
        <p:txBody>
          <a:bodyPr rtlCol="0" anchor="ctr"/>
          <a:lstStyle/>
          <a:p>
            <a:endParaRPr lang="en-US"/>
          </a:p>
        </p:txBody>
      </p:sp>
    </p:spTree>
    <p:extLst>
      <p:ext uri="{BB962C8B-B14F-4D97-AF65-F5344CB8AC3E}">
        <p14:creationId xmlns:p14="http://schemas.microsoft.com/office/powerpoint/2010/main" val="4293998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376692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2">
    <p:bg>
      <p:bgPr>
        <a:solidFill>
          <a:schemeClr val="accent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96A6876B-3687-96FE-48E1-F37093D6CB18}"/>
              </a:ext>
            </a:extLst>
          </p:cNvPr>
          <p:cNvSpPr/>
          <p:nvPr userDrawn="1"/>
        </p:nvSpPr>
        <p:spPr>
          <a:xfrm>
            <a:off x="5727167" y="-2959"/>
            <a:ext cx="6464833" cy="6858003"/>
          </a:xfrm>
          <a:custGeom>
            <a:avLst/>
            <a:gdLst>
              <a:gd name="connsiteX0" fmla="*/ 3425135 w 6464833"/>
              <a:gd name="connsiteY0" fmla="*/ 2423441 h 6858003"/>
              <a:gd name="connsiteX1" fmla="*/ 6464833 w 6464833"/>
              <a:gd name="connsiteY1" fmla="*/ 2423441 h 6858003"/>
              <a:gd name="connsiteX2" fmla="*/ 6464833 w 6464833"/>
              <a:gd name="connsiteY2" fmla="*/ 4458577 h 6858003"/>
              <a:gd name="connsiteX3" fmla="*/ 3425135 w 6464833"/>
              <a:gd name="connsiteY3" fmla="*/ 4458577 h 6858003"/>
              <a:gd name="connsiteX4" fmla="*/ 2407568 w 6464833"/>
              <a:gd name="connsiteY4" fmla="*/ 3441009 h 6858003"/>
              <a:gd name="connsiteX5" fmla="*/ 3425135 w 6464833"/>
              <a:gd name="connsiteY5" fmla="*/ 2423441 h 6858003"/>
              <a:gd name="connsiteX6" fmla="*/ 3407499 w 6464833"/>
              <a:gd name="connsiteY6" fmla="*/ 0 h 6858003"/>
              <a:gd name="connsiteX7" fmla="*/ 6464833 w 6464833"/>
              <a:gd name="connsiteY7" fmla="*/ 0 h 6858003"/>
              <a:gd name="connsiteX8" fmla="*/ 6464833 w 6464833"/>
              <a:gd name="connsiteY8" fmla="*/ 2035137 h 6858003"/>
              <a:gd name="connsiteX9" fmla="*/ 3407499 w 6464833"/>
              <a:gd name="connsiteY9" fmla="*/ 2035137 h 6858003"/>
              <a:gd name="connsiteX10" fmla="*/ 2027391 w 6464833"/>
              <a:gd name="connsiteY10" fmla="*/ 3442773 h 6858003"/>
              <a:gd name="connsiteX11" fmla="*/ 3407499 w 6464833"/>
              <a:gd name="connsiteY11" fmla="*/ 4822867 h 6858003"/>
              <a:gd name="connsiteX12" fmla="*/ 6464833 w 6464833"/>
              <a:gd name="connsiteY12" fmla="*/ 4822867 h 6858003"/>
              <a:gd name="connsiteX13" fmla="*/ 6464833 w 6464833"/>
              <a:gd name="connsiteY13" fmla="*/ 6858003 h 6858003"/>
              <a:gd name="connsiteX14" fmla="*/ 3407499 w 6464833"/>
              <a:gd name="connsiteY14" fmla="*/ 6858003 h 6858003"/>
              <a:gd name="connsiteX15" fmla="*/ 69 w 6464833"/>
              <a:gd name="connsiteY15" fmla="*/ 3407497 h 6858003"/>
              <a:gd name="connsiteX16" fmla="*/ 3407499 w 6464833"/>
              <a:gd name="connsiteY16" fmla="*/ 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4833" h="6858003">
                <a:moveTo>
                  <a:pt x="3425135" y="2423441"/>
                </a:moveTo>
                <a:lnTo>
                  <a:pt x="6464833" y="2423441"/>
                </a:lnTo>
                <a:lnTo>
                  <a:pt x="6464833" y="4458577"/>
                </a:lnTo>
                <a:lnTo>
                  <a:pt x="3425135" y="4458577"/>
                </a:lnTo>
                <a:cubicBezTo>
                  <a:pt x="2863154" y="4458577"/>
                  <a:pt x="2407568" y="4002979"/>
                  <a:pt x="2407568" y="3441009"/>
                </a:cubicBezTo>
                <a:cubicBezTo>
                  <a:pt x="2407568" y="2879042"/>
                  <a:pt x="2863154" y="2423441"/>
                  <a:pt x="3425135" y="2423441"/>
                </a:cubicBezTo>
                <a:close/>
                <a:moveTo>
                  <a:pt x="3407499" y="0"/>
                </a:moveTo>
                <a:lnTo>
                  <a:pt x="6464833" y="0"/>
                </a:lnTo>
                <a:lnTo>
                  <a:pt x="6464833" y="2035137"/>
                </a:lnTo>
                <a:lnTo>
                  <a:pt x="3407499" y="2035137"/>
                </a:lnTo>
                <a:cubicBezTo>
                  <a:pt x="2637689" y="2042736"/>
                  <a:pt x="2019794" y="2672948"/>
                  <a:pt x="2027391" y="3442773"/>
                </a:cubicBezTo>
                <a:cubicBezTo>
                  <a:pt x="2034880" y="4201881"/>
                  <a:pt x="2648406" y="4815407"/>
                  <a:pt x="3407499" y="4822867"/>
                </a:cubicBezTo>
                <a:lnTo>
                  <a:pt x="6464833" y="4822867"/>
                </a:lnTo>
                <a:lnTo>
                  <a:pt x="6464833" y="6858003"/>
                </a:lnTo>
                <a:lnTo>
                  <a:pt x="3407499" y="6858003"/>
                </a:lnTo>
                <a:cubicBezTo>
                  <a:pt x="1513708" y="6846064"/>
                  <a:pt x="-11843" y="5301259"/>
                  <a:pt x="69" y="3407497"/>
                </a:cubicBezTo>
                <a:cubicBezTo>
                  <a:pt x="11874" y="1530424"/>
                  <a:pt x="1530534" y="11804"/>
                  <a:pt x="3407499" y="0"/>
                </a:cubicBezTo>
                <a:close/>
              </a:path>
            </a:pathLst>
          </a:custGeom>
          <a:blipFill dpi="0" rotWithShape="1">
            <a:blip r:embed="rId2" cstate="print">
              <a:extLst>
                <a:ext uri="{28A0092B-C50C-407E-A947-70E740481C1C}">
                  <a14:useLocalDpi xmlns:a14="http://schemas.microsoft.com/office/drawing/2010/main"/>
                </a:ext>
              </a:extLst>
            </a:blip>
            <a:srcRect/>
            <a:stretch>
              <a:fillRect l="-81356" t="-33940" r="-31774"/>
            </a:stretch>
          </a:blipFill>
          <a:ln w="5609"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gradFill>
                  <a:gsLst>
                    <a:gs pos="83000">
                      <a:schemeClr val="bg1"/>
                    </a:gs>
                    <a:gs pos="100000">
                      <a:schemeClr val="bg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000">
                      <a:schemeClr val="bg1"/>
                    </a:gs>
                    <a:gs pos="100000">
                      <a:schemeClr val="bg1"/>
                    </a:gs>
                  </a:gsLst>
                  <a:lin ang="5400000" scaled="1"/>
                </a:gradFill>
                <a:latin typeface="+mn-lt"/>
                <a:cs typeface="Segoe UI" panose="020B0502040204020203" pitchFamily="34" charset="0"/>
              </a:defRPr>
            </a:lvl1pPr>
          </a:lstStyle>
          <a:p>
            <a:pPr lvl="0"/>
            <a:r>
              <a:rPr lang="en-US"/>
              <a:t>Speaker name or subtitle</a:t>
            </a:r>
          </a:p>
        </p:txBody>
      </p:sp>
      <p:grpSp>
        <p:nvGrpSpPr>
          <p:cNvPr id="10" name="Group 9">
            <a:extLst>
              <a:ext uri="{FF2B5EF4-FFF2-40B4-BE49-F238E27FC236}">
                <a16:creationId xmlns:a16="http://schemas.microsoft.com/office/drawing/2014/main" id="{DE70AD4B-8349-CDE5-A92E-59C552A5167E}"/>
              </a:ext>
            </a:extLst>
          </p:cNvPr>
          <p:cNvGrpSpPr/>
          <p:nvPr userDrawn="1"/>
        </p:nvGrpSpPr>
        <p:grpSpPr bwMode="black">
          <a:xfrm>
            <a:off x="582044" y="585789"/>
            <a:ext cx="2308795" cy="294139"/>
            <a:chOff x="582043" y="585788"/>
            <a:chExt cx="2308795" cy="294139"/>
          </a:xfrm>
        </p:grpSpPr>
        <p:pic>
          <p:nvPicPr>
            <p:cNvPr id="11" name="Picture 10">
              <a:extLst>
                <a:ext uri="{FF2B5EF4-FFF2-40B4-BE49-F238E27FC236}">
                  <a16:creationId xmlns:a16="http://schemas.microsoft.com/office/drawing/2014/main" id="{BE741119-F509-E911-7948-104295755C3F}"/>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2" name="Picture 11">
              <a:extLst>
                <a:ext uri="{FF2B5EF4-FFF2-40B4-BE49-F238E27FC236}">
                  <a16:creationId xmlns:a16="http://schemas.microsoft.com/office/drawing/2014/main" id="{072580A7-8927-5422-A3B0-4F8E52B8F762}"/>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3443068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Title 2">
    <p:bg>
      <p:bgPr>
        <a:solidFill>
          <a:schemeClr val="accent3"/>
        </a:solidFill>
        <a:effectLst/>
      </p:bgPr>
    </p:bg>
    <p:spTree>
      <p:nvGrpSpPr>
        <p:cNvPr id="1" name=""/>
        <p:cNvGrpSpPr/>
        <p:nvPr/>
      </p:nvGrpSpPr>
      <p:grpSpPr>
        <a:xfrm>
          <a:off x="0" y="0"/>
          <a:ext cx="0" cy="0"/>
          <a:chOff x="0" y="0"/>
          <a:chExt cx="0" cy="0"/>
        </a:xfrm>
      </p:grpSpPr>
      <p:sp>
        <p:nvSpPr>
          <p:cNvPr id="24" name="Graphic 19">
            <a:extLst>
              <a:ext uri="{FF2B5EF4-FFF2-40B4-BE49-F238E27FC236}">
                <a16:creationId xmlns:a16="http://schemas.microsoft.com/office/drawing/2014/main" id="{CE076C6D-767C-17FB-3F8B-8281B4E9C305}"/>
              </a:ext>
            </a:extLst>
          </p:cNvPr>
          <p:cNvSpPr/>
          <p:nvPr userDrawn="1"/>
        </p:nvSpPr>
        <p:spPr>
          <a:xfrm>
            <a:off x="5337811" y="0"/>
            <a:ext cx="6854189" cy="6858000"/>
          </a:xfrm>
          <a:custGeom>
            <a:avLst/>
            <a:gdLst>
              <a:gd name="connsiteX0" fmla="*/ 0 w 3037436"/>
              <a:gd name="connsiteY0" fmla="*/ 1519563 h 3039125"/>
              <a:gd name="connsiteX1" fmla="*/ 0 w 3037436"/>
              <a:gd name="connsiteY1" fmla="*/ 1519563 h 3039125"/>
              <a:gd name="connsiteX2" fmla="*/ 1519563 w 3037436"/>
              <a:gd name="connsiteY2" fmla="*/ 0 h 3039125"/>
              <a:gd name="connsiteX3" fmla="*/ 3037437 w 3037436"/>
              <a:gd name="connsiteY3" fmla="*/ 0 h 3039125"/>
              <a:gd name="connsiteX4" fmla="*/ 3037437 w 3037436"/>
              <a:gd name="connsiteY4" fmla="*/ 3039125 h 3039125"/>
              <a:gd name="connsiteX5" fmla="*/ 1519563 w 3037436"/>
              <a:gd name="connsiteY5" fmla="*/ 3039125 h 3039125"/>
              <a:gd name="connsiteX6" fmla="*/ 0 w 3037436"/>
              <a:gd name="connsiteY6" fmla="*/ 151956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436" h="3039125">
                <a:moveTo>
                  <a:pt x="0" y="1519563"/>
                </a:moveTo>
                <a:lnTo>
                  <a:pt x="0" y="1519563"/>
                </a:lnTo>
                <a:cubicBezTo>
                  <a:pt x="0" y="680426"/>
                  <a:pt x="680426" y="0"/>
                  <a:pt x="1519563" y="0"/>
                </a:cubicBezTo>
                <a:lnTo>
                  <a:pt x="3037437" y="0"/>
                </a:lnTo>
                <a:lnTo>
                  <a:pt x="3037437" y="3039125"/>
                </a:lnTo>
                <a:lnTo>
                  <a:pt x="1519563" y="3039125"/>
                </a:lnTo>
                <a:cubicBezTo>
                  <a:pt x="680426" y="3039125"/>
                  <a:pt x="0" y="2358699"/>
                  <a:pt x="0" y="1519563"/>
                </a:cubicBezTo>
                <a:close/>
              </a:path>
            </a:pathLst>
          </a:custGeom>
          <a:solidFill>
            <a:srgbClr val="409640"/>
          </a:solidFill>
          <a:ln w="5609" cap="flat">
            <a:noFill/>
            <a:prstDash val="solid"/>
            <a:miter/>
          </a:ln>
        </p:spPr>
        <p:txBody>
          <a:bodyPr rtlCol="0" anchor="ctr"/>
          <a:lstStyle/>
          <a:p>
            <a:pPr lvl="0" defTabSz="914367"/>
            <a:endParaRPr lang="en-US" sz="1765"/>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gradFill>
                  <a:gsLst>
                    <a:gs pos="83000">
                      <a:schemeClr val="bg1"/>
                    </a:gs>
                    <a:gs pos="100000">
                      <a:schemeClr val="bg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000">
                      <a:schemeClr val="bg1"/>
                    </a:gs>
                    <a:gs pos="100000">
                      <a:schemeClr val="bg1"/>
                    </a:gs>
                  </a:gsLst>
                  <a:lin ang="5400000" scaled="1"/>
                </a:gradFill>
                <a:latin typeface="+mn-lt"/>
                <a:cs typeface="Segoe UI" panose="020B0502040204020203" pitchFamily="34" charset="0"/>
              </a:defRPr>
            </a:lvl1pPr>
          </a:lstStyle>
          <a:p>
            <a:pPr lvl="0"/>
            <a:r>
              <a:rPr lang="en-US"/>
              <a:t>Speaker name or subtitle</a:t>
            </a:r>
          </a:p>
        </p:txBody>
      </p:sp>
      <p:grpSp>
        <p:nvGrpSpPr>
          <p:cNvPr id="25" name="Group 24">
            <a:extLst>
              <a:ext uri="{FF2B5EF4-FFF2-40B4-BE49-F238E27FC236}">
                <a16:creationId xmlns:a16="http://schemas.microsoft.com/office/drawing/2014/main" id="{20FC2230-5C4A-BE6D-C26D-E3B9053996FC}"/>
              </a:ext>
            </a:extLst>
          </p:cNvPr>
          <p:cNvGrpSpPr/>
          <p:nvPr userDrawn="1"/>
        </p:nvGrpSpPr>
        <p:grpSpPr bwMode="black">
          <a:xfrm>
            <a:off x="582044" y="585789"/>
            <a:ext cx="2308795" cy="294139"/>
            <a:chOff x="582043" y="585788"/>
            <a:chExt cx="2308795" cy="294139"/>
          </a:xfrm>
        </p:grpSpPr>
        <p:pic>
          <p:nvPicPr>
            <p:cNvPr id="26" name="Picture 25">
              <a:extLst>
                <a:ext uri="{FF2B5EF4-FFF2-40B4-BE49-F238E27FC236}">
                  <a16:creationId xmlns:a16="http://schemas.microsoft.com/office/drawing/2014/main" id="{A14A17BE-ABBD-08DD-145C-C81C2810E7F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27" name="Picture 26">
              <a:extLst>
                <a:ext uri="{FF2B5EF4-FFF2-40B4-BE49-F238E27FC236}">
                  <a16:creationId xmlns:a16="http://schemas.microsoft.com/office/drawing/2014/main" id="{E0147477-1A90-D063-2DA0-6F0464FF8C15}"/>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32" name="Graphic 19">
            <a:extLst>
              <a:ext uri="{FF2B5EF4-FFF2-40B4-BE49-F238E27FC236}">
                <a16:creationId xmlns:a16="http://schemas.microsoft.com/office/drawing/2014/main" id="{ABF0F2E1-7753-CF9D-573F-CC4D83D132F9}"/>
              </a:ext>
            </a:extLst>
          </p:cNvPr>
          <p:cNvSpPr/>
          <p:nvPr userDrawn="1"/>
        </p:nvSpPr>
        <p:spPr>
          <a:xfrm>
            <a:off x="5553711" y="1"/>
            <a:ext cx="6638289" cy="6858000"/>
          </a:xfrm>
          <a:custGeom>
            <a:avLst/>
            <a:gdLst>
              <a:gd name="connsiteX0" fmla="*/ 2012013 w 2941760"/>
              <a:gd name="connsiteY0" fmla="*/ 3039125 h 3039125"/>
              <a:gd name="connsiteX1" fmla="*/ 1418258 w 2941760"/>
              <a:gd name="connsiteY1" fmla="*/ 3039125 h 3039125"/>
              <a:gd name="connsiteX2" fmla="*/ 2482515 w 2941760"/>
              <a:gd name="connsiteY2" fmla="*/ 811559 h 3039125"/>
              <a:gd name="connsiteX3" fmla="*/ 2941760 w 2941760"/>
              <a:gd name="connsiteY3" fmla="*/ 505395 h 3039125"/>
              <a:gd name="connsiteX4" fmla="*/ 2941760 w 2941760"/>
              <a:gd name="connsiteY4" fmla="*/ 1094648 h 3039125"/>
              <a:gd name="connsiteX5" fmla="*/ 2012013 w 2941760"/>
              <a:gd name="connsiteY5" fmla="*/ 3039125 h 3039125"/>
              <a:gd name="connsiteX6" fmla="*/ 801429 w 2941760"/>
              <a:gd name="connsiteY6" fmla="*/ 2844959 h 3039125"/>
              <a:gd name="connsiteX7" fmla="*/ 751902 w 2941760"/>
              <a:gd name="connsiteY7" fmla="*/ 3039125 h 3039125"/>
              <a:gd name="connsiteX8" fmla="*/ 1296693 w 2941760"/>
              <a:gd name="connsiteY8" fmla="*/ 3039125 h 3039125"/>
              <a:gd name="connsiteX9" fmla="*/ 2383462 w 2941760"/>
              <a:gd name="connsiteY9" fmla="*/ 764846 h 3039125"/>
              <a:gd name="connsiteX10" fmla="*/ 2099248 w 2941760"/>
              <a:gd name="connsiteY10" fmla="*/ 8442 h 3039125"/>
              <a:gd name="connsiteX11" fmla="*/ 2080675 w 2941760"/>
              <a:gd name="connsiteY11" fmla="*/ 0 h 3039125"/>
              <a:gd name="connsiteX12" fmla="*/ 1604546 w 2941760"/>
              <a:gd name="connsiteY12" fmla="*/ 0 h 3039125"/>
              <a:gd name="connsiteX13" fmla="*/ 1327647 w 2941760"/>
              <a:gd name="connsiteY13" fmla="*/ 260014 h 3039125"/>
              <a:gd name="connsiteX14" fmla="*/ 0 w 2941760"/>
              <a:gd name="connsiteY14" fmla="*/ 3039125 h 3039125"/>
              <a:gd name="connsiteX15" fmla="*/ 594318 w 2941760"/>
              <a:gd name="connsiteY15" fmla="*/ 3039125 h 3039125"/>
              <a:gd name="connsiteX16" fmla="*/ 1811094 w 2941760"/>
              <a:gd name="connsiteY16" fmla="*/ 491325 h 3039125"/>
              <a:gd name="connsiteX17" fmla="*/ 1892137 w 2941760"/>
              <a:gd name="connsiteY17" fmla="*/ 441236 h 3039125"/>
              <a:gd name="connsiteX18" fmla="*/ 1904518 w 2941760"/>
              <a:gd name="connsiteY18" fmla="*/ 535786 h 3039125"/>
              <a:gd name="connsiteX19" fmla="*/ 801429 w 2941760"/>
              <a:gd name="connsiteY19" fmla="*/ 2844959 h 3039125"/>
              <a:gd name="connsiteX20" fmla="*/ 2941198 w 2941760"/>
              <a:gd name="connsiteY20" fmla="*/ 2578754 h 3039125"/>
              <a:gd name="connsiteX21" fmla="*/ 2941198 w 2941760"/>
              <a:gd name="connsiteY21" fmla="*/ 1334964 h 3039125"/>
              <a:gd name="connsiteX22" fmla="*/ 2127388 w 2941760"/>
              <a:gd name="connsiteY22" fmla="*/ 3039125 h 3039125"/>
              <a:gd name="connsiteX23" fmla="*/ 2721705 w 2941760"/>
              <a:gd name="connsiteY23" fmla="*/ 3039125 h 3039125"/>
              <a:gd name="connsiteX24" fmla="*/ 2941198 w 2941760"/>
              <a:gd name="connsiteY24" fmla="*/ 2578754 h 3039125"/>
              <a:gd name="connsiteX25" fmla="*/ 2941198 w 2941760"/>
              <a:gd name="connsiteY25" fmla="*/ 2819633 h 3039125"/>
              <a:gd name="connsiteX26" fmla="*/ 2836517 w 2941760"/>
              <a:gd name="connsiteY26" fmla="*/ 3039125 h 3039125"/>
              <a:gd name="connsiteX27" fmla="*/ 2941198 w 2941760"/>
              <a:gd name="connsiteY27" fmla="*/ 3039125 h 3039125"/>
              <a:gd name="connsiteX28" fmla="*/ 2941198 w 2941760"/>
              <a:gd name="connsiteY28" fmla="*/ 281963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1760" h="3039125">
                <a:moveTo>
                  <a:pt x="2012013" y="3039125"/>
                </a:moveTo>
                <a:lnTo>
                  <a:pt x="1418258" y="3039125"/>
                </a:lnTo>
                <a:lnTo>
                  <a:pt x="2482515" y="811559"/>
                </a:lnTo>
                <a:cubicBezTo>
                  <a:pt x="2568623" y="631463"/>
                  <a:pt x="2749283" y="523405"/>
                  <a:pt x="2941760" y="505395"/>
                </a:cubicBezTo>
                <a:lnTo>
                  <a:pt x="2941760" y="1094648"/>
                </a:lnTo>
                <a:lnTo>
                  <a:pt x="2012013" y="3039125"/>
                </a:lnTo>
                <a:close/>
                <a:moveTo>
                  <a:pt x="801429" y="2844959"/>
                </a:moveTo>
                <a:cubicBezTo>
                  <a:pt x="771600" y="2907430"/>
                  <a:pt x="755842" y="2972715"/>
                  <a:pt x="751902" y="3039125"/>
                </a:cubicBezTo>
                <a:lnTo>
                  <a:pt x="1296693" y="3039125"/>
                </a:lnTo>
                <a:lnTo>
                  <a:pt x="2383462" y="764846"/>
                </a:lnTo>
                <a:cubicBezTo>
                  <a:pt x="2516283" y="486260"/>
                  <a:pt x="2377834" y="141826"/>
                  <a:pt x="2099248" y="8442"/>
                </a:cubicBezTo>
                <a:cubicBezTo>
                  <a:pt x="2093057" y="5628"/>
                  <a:pt x="2086866" y="2814"/>
                  <a:pt x="2080675" y="0"/>
                </a:cubicBezTo>
                <a:lnTo>
                  <a:pt x="1604546" y="0"/>
                </a:lnTo>
                <a:cubicBezTo>
                  <a:pt x="1486357" y="50652"/>
                  <a:pt x="1385053" y="139012"/>
                  <a:pt x="1327647" y="260014"/>
                </a:cubicBezTo>
                <a:lnTo>
                  <a:pt x="0" y="3039125"/>
                </a:lnTo>
                <a:lnTo>
                  <a:pt x="594318" y="3039125"/>
                </a:lnTo>
                <a:lnTo>
                  <a:pt x="1811094" y="491325"/>
                </a:lnTo>
                <a:cubicBezTo>
                  <a:pt x="1830229" y="451366"/>
                  <a:pt x="1852741" y="422664"/>
                  <a:pt x="1892137" y="441236"/>
                </a:cubicBezTo>
                <a:cubicBezTo>
                  <a:pt x="1932096" y="460371"/>
                  <a:pt x="1923654" y="495828"/>
                  <a:pt x="1904518" y="535786"/>
                </a:cubicBezTo>
                <a:lnTo>
                  <a:pt x="801429" y="2844959"/>
                </a:lnTo>
                <a:close/>
                <a:moveTo>
                  <a:pt x="2941198" y="2578754"/>
                </a:moveTo>
                <a:lnTo>
                  <a:pt x="2941198" y="1334964"/>
                </a:lnTo>
                <a:lnTo>
                  <a:pt x="2127388" y="3039125"/>
                </a:lnTo>
                <a:lnTo>
                  <a:pt x="2721705" y="3039125"/>
                </a:lnTo>
                <a:lnTo>
                  <a:pt x="2941198" y="2578754"/>
                </a:lnTo>
                <a:close/>
                <a:moveTo>
                  <a:pt x="2941198" y="2819633"/>
                </a:moveTo>
                <a:lnTo>
                  <a:pt x="2836517" y="3039125"/>
                </a:lnTo>
                <a:lnTo>
                  <a:pt x="2941198" y="3039125"/>
                </a:lnTo>
                <a:lnTo>
                  <a:pt x="2941198" y="2819633"/>
                </a:lnTo>
                <a:close/>
              </a:path>
            </a:pathLst>
          </a:custGeom>
          <a:blipFill>
            <a:blip r:embed="rId3"/>
            <a:srcRect/>
            <a:stretch>
              <a:fillRect l="-813" r="-54153"/>
            </a:stretch>
          </a:blipFill>
          <a:ln w="5627" cap="flat">
            <a:noFill/>
            <a:prstDash val="solid"/>
            <a:miter/>
          </a:ln>
        </p:spPr>
        <p:txBody>
          <a:bodyPr rtlCol="0" anchor="ctr"/>
          <a:lstStyle/>
          <a:p>
            <a:endParaRPr lang="en-US"/>
          </a:p>
        </p:txBody>
      </p:sp>
    </p:spTree>
    <p:extLst>
      <p:ext uri="{BB962C8B-B14F-4D97-AF65-F5344CB8AC3E}">
        <p14:creationId xmlns:p14="http://schemas.microsoft.com/office/powerpoint/2010/main" val="125897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5640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55444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1338" y="585789"/>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5421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2602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3166674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1">
          <p15:clr>
            <a:srgbClr val="5ACBF0"/>
          </p15:clr>
        </p15:guide>
        <p15:guide id="2" orient="horz" pos="5916">
          <p15:clr>
            <a:srgbClr val="5ACBF0"/>
          </p15:clr>
        </p15:guide>
        <p15:guide id="3" pos="14535">
          <p15:clr>
            <a:srgbClr val="5ACBF0"/>
          </p15:clr>
        </p15:guide>
        <p15:guide id="4" orient="horz" pos="512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1"/>
            <a:ext cx="5215637" cy="492443"/>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1"/>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40"/>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977549073"/>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15">
          <p15:clr>
            <a:srgbClr val="5ACBF0"/>
          </p15:clr>
        </p15:guide>
        <p15:guide id="3" orient="horz" pos="2143">
          <p15:clr>
            <a:srgbClr val="5ACBF0"/>
          </p15:clr>
        </p15:guide>
        <p15:guide id="4" pos="8667">
          <p15:clr>
            <a:srgbClr val="5ACBF0"/>
          </p15:clr>
        </p15:guide>
        <p15:guide id="5" pos="9537">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2" y="1666189"/>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2" y="251102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9"/>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666189"/>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51102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9"/>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8" y="457200"/>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079587393"/>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34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740028"/>
          </a:xfrm>
        </p:spPr>
        <p:txBody>
          <a:bodyPr/>
          <a:lstStyle>
            <a:lvl1pPr>
              <a:defRPr>
                <a:gradFill>
                  <a:gsLst>
                    <a:gs pos="0">
                      <a:schemeClr val="tx1"/>
                    </a:gs>
                    <a:gs pos="100000">
                      <a:schemeClr val="tx1"/>
                    </a:gs>
                  </a:gsLst>
                  <a:lin ang="5400000" scaled="1"/>
                </a:gradFill>
              </a:defRPr>
            </a:lvl1pPr>
            <a:lvl2pPr>
              <a:defRPr>
                <a:gradFill>
                  <a:gsLst>
                    <a:gs pos="0">
                      <a:schemeClr val="tx1"/>
                    </a:gs>
                    <a:gs pos="100000">
                      <a:schemeClr val="tx1"/>
                    </a:gs>
                  </a:gsLst>
                  <a:lin ang="5400000" scaled="1"/>
                </a:gradFill>
              </a:defRPr>
            </a:lvl2pPr>
            <a:lvl3pPr>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25736436"/>
      </p:ext>
    </p:extLst>
  </p:cSld>
  <p:clrMapOvr>
    <a:masterClrMapping/>
  </p:clrMapOvr>
  <p:transition>
    <p:fade/>
  </p:transition>
  <p:extLst>
    <p:ext uri="{DCECCB84-F9BA-43D5-87BE-67443E8EF086}">
      <p15:sldGuideLst xmlns:p15="http://schemas.microsoft.com/office/powerpoint/2012/main">
        <p15:guide id="2" orient="horz" pos="3015">
          <p15:clr>
            <a:srgbClr val="5ACBF0"/>
          </p15:clr>
        </p15:guide>
        <p15:guide id="3" orient="horz" pos="683">
          <p15:clr>
            <a:srgbClr val="5ACBF0"/>
          </p15:clr>
        </p15:guide>
        <p15:guide id="5" orient="horz" pos="214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23152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740028"/>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193165"/>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2145">
          <p15:clr>
            <a:srgbClr val="5ACBF0"/>
          </p15:clr>
        </p15:guide>
        <p15:guide id="4" orient="horz" pos="301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740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740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15994139"/>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24">
          <p15:clr>
            <a:srgbClr val="5ACBF0"/>
          </p15:clr>
        </p15:guide>
        <p15:guide id="3" orient="horz" pos="2143">
          <p15:clr>
            <a:srgbClr val="5ACBF0"/>
          </p15:clr>
        </p15:guide>
        <p15:guide id="4" pos="8676">
          <p15:clr>
            <a:srgbClr val="5ACBF0"/>
          </p15:clr>
        </p15:guide>
        <p15:guide id="5" pos="9537">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015073"/>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15">
          <p15:clr>
            <a:srgbClr val="5ACBF0"/>
          </p15:clr>
        </p15:guide>
        <p15:guide id="3" orient="horz" pos="2143">
          <p15:clr>
            <a:srgbClr val="5ACBF0"/>
          </p15:clr>
        </p15:guide>
        <p15:guide id="4" pos="8667">
          <p15:clr>
            <a:srgbClr val="5ACBF0"/>
          </p15:clr>
        </p15:guide>
        <p15:guide id="5" pos="9537">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88"/>
            <a:ext cx="5219700" cy="1698927"/>
          </a:xfrm>
        </p:spPr>
        <p:txBody>
          <a:bodyPr>
            <a:spAutoFit/>
          </a:bodyPr>
          <a:lstStyle>
            <a:lvl1pPr marL="171446" indent="-171446">
              <a:defRPr lang="en-US" sz="2400" dirty="0"/>
            </a:lvl1pPr>
            <a:lvl2pPr marL="342891" indent="-171446">
              <a:defRPr lang="en-US" dirty="0"/>
            </a:lvl2pPr>
            <a:lvl3pPr marL="514338" indent="-171446">
              <a:defRPr lang="en-US" dirty="0"/>
            </a:lvl3pPr>
            <a:lvl4pPr marL="666734" indent="-152396">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88"/>
            <a:ext cx="5219700" cy="1698927"/>
          </a:xfrm>
        </p:spPr>
        <p:txBody>
          <a:bodyPr>
            <a:spAutoFit/>
          </a:bodyPr>
          <a:lstStyle>
            <a:lvl1pPr marL="171446" indent="-171446">
              <a:defRPr lang="en-US" sz="2400" dirty="0"/>
            </a:lvl1pPr>
            <a:lvl2pPr marL="342891" indent="-171446">
              <a:defRPr lang="en-US" dirty="0"/>
            </a:lvl2pPr>
            <a:lvl3pPr marL="514338" indent="-171446">
              <a:defRPr lang="en-US" dirty="0"/>
            </a:lvl3pPr>
            <a:lvl4pPr marL="685783" indent="-136522">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5134372"/>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108">
          <p15:clr>
            <a:srgbClr val="5ACBF0"/>
          </p15:clr>
        </p15:guide>
        <p15:guide id="4" pos="8667">
          <p15:clr>
            <a:srgbClr val="5ACBF0"/>
          </p15:clr>
        </p15:guide>
        <p15:guide id="5" pos="9537">
          <p15:clr>
            <a:srgbClr val="5ACBF0"/>
          </p15:clr>
        </p15:guide>
        <p15:guide id="7" orient="horz" pos="214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3"/>
            <a:ext cx="5214937" cy="1698927"/>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3"/>
            <a:ext cx="5214937" cy="1698927"/>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0008790"/>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108">
          <p15:clr>
            <a:srgbClr val="5ACBF0"/>
          </p15:clr>
        </p15:guide>
        <p15:guide id="4" pos="8667">
          <p15:clr>
            <a:srgbClr val="5ACBF0"/>
          </p15:clr>
        </p15:guide>
        <p15:guide id="5" pos="9537">
          <p15:clr>
            <a:srgbClr val="5ACBF0"/>
          </p15:clr>
        </p15:guide>
        <p15:guide id="7" orient="horz" pos="214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883657"/>
          </a:xfrm>
        </p:spPr>
        <p:txBody>
          <a:bodyPr wrap="square">
            <a:spAutoFit/>
          </a:bodyPr>
          <a:lstStyle>
            <a:lvl1pPr marL="176209" indent="-176209">
              <a:defRPr lang="en-US" sz="2000" dirty="0"/>
            </a:lvl1pPr>
            <a:lvl2pPr marL="322255" indent="-150810">
              <a:defRPr lang="en-US" sz="1800" dirty="0"/>
            </a:lvl2pPr>
            <a:lvl3pPr marL="466714" indent="-138110">
              <a:defRPr lang="en-US" dirty="0"/>
            </a:lvl3pPr>
            <a:lvl4pPr marL="595298" indent="-128585">
              <a:defRPr lang="en-US" dirty="0"/>
            </a:lvl4pPr>
            <a:lvl5pPr marL="731820" indent="-1222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883657"/>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883657"/>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1355568"/>
      </p:ext>
    </p:extLst>
  </p:cSld>
  <p:clrMapOvr>
    <a:masterClrMapping/>
  </p:clrMapOvr>
  <p:transition>
    <p:fade/>
  </p:transition>
  <p:extLst>
    <p:ext uri="{DCECCB84-F9BA-43D5-87BE-67443E8EF086}">
      <p15:sldGuideLst xmlns:p15="http://schemas.microsoft.com/office/powerpoint/2012/main">
        <p15:guide id="3" orient="horz" pos="3569">
          <p15:clr>
            <a:srgbClr val="5ACBF0"/>
          </p15:clr>
        </p15:guide>
        <p15:guide id="4" orient="horz" pos="2148">
          <p15:clr>
            <a:srgbClr val="5ACBF0"/>
          </p15:clr>
        </p15:guide>
        <p15:guide id="5" orient="horz" pos="683">
          <p15:clr>
            <a:srgbClr val="5ACBF0"/>
          </p15:clr>
        </p15:guide>
        <p15:guide id="6" pos="5760">
          <p15:clr>
            <a:srgbClr val="5ACBF0"/>
          </p15:clr>
        </p15:guide>
        <p15:guide id="7" pos="6663">
          <p15:clr>
            <a:srgbClr val="5ACBF0"/>
          </p15:clr>
        </p15:guide>
        <p15:guide id="8" pos="11547">
          <p15:clr>
            <a:srgbClr val="5ACBF0"/>
          </p15:clr>
        </p15:guide>
        <p15:guide id="9" pos="12447">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2"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2" y="228311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7"/>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7"/>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283552"/>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34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5"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5" y="228311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2712106"/>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3817">
          <p15:clr>
            <a:srgbClr val="5ACBF0"/>
          </p15:clr>
        </p15:guide>
        <p15:guide id="7" pos="4255">
          <p15:clr>
            <a:srgbClr val="5ACBF0"/>
          </p15:clr>
        </p15:guide>
        <p15:guide id="8" pos="7195">
          <p15:clr>
            <a:srgbClr val="5ACBF0"/>
          </p15:clr>
        </p15:guide>
        <p15:guide id="9" pos="7636">
          <p15:clr>
            <a:srgbClr val="5ACBF0"/>
          </p15:clr>
        </p15:guide>
        <p15:guide id="10" pos="10575">
          <p15:clr>
            <a:srgbClr val="5ACBF0"/>
          </p15:clr>
        </p15:guide>
        <p15:guide id="11" pos="13961">
          <p15:clr>
            <a:srgbClr val="5ACBF0"/>
          </p15:clr>
        </p15:guide>
        <p15:guide id="12" orient="horz" pos="3404">
          <p15:clr>
            <a:srgbClr val="5ACBF0"/>
          </p15:clr>
        </p15:guide>
        <p15:guide id="13" pos="11013">
          <p15:clr>
            <a:srgbClr val="5ACBF0"/>
          </p15:clr>
        </p15:guide>
        <p15:guide id="14" pos="1439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841692640"/>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269108"/>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6141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36558"/>
            <a:ext cx="4127692" cy="984885"/>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423005608"/>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30" orient="horz" pos="683">
          <p15:clr>
            <a:srgbClr val="5ACBF0"/>
          </p15:clr>
        </p15:guide>
        <p15:guide id="32" orient="horz" pos="5120">
          <p15:clr>
            <a:srgbClr val="5ACBF0"/>
          </p15:clr>
        </p15:guide>
        <p15:guide id="33" pos="7055">
          <p15:clr>
            <a:srgbClr val="5ACBF0"/>
          </p15:clr>
        </p15:guide>
        <p15:guide id="34" pos="790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95886101"/>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45">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guide id="31" pos="910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314"/>
            <a:ext cx="4158363" cy="98488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4384111"/>
      </p:ext>
    </p:extLst>
  </p:cSld>
  <p:clrMapOvr>
    <a:masterClrMapping/>
  </p:clrMapOvr>
  <p:transition>
    <p:fade/>
  </p:transition>
  <p:extLst>
    <p:ext uri="{DCECCB84-F9BA-43D5-87BE-67443E8EF086}">
      <p15:sldGuideLst xmlns:p15="http://schemas.microsoft.com/office/powerpoint/2012/main">
        <p15:guide id="2" pos="7964">
          <p15:clr>
            <a:srgbClr val="5ACBF0"/>
          </p15:clr>
        </p15:guide>
        <p15:guide id="7" orient="horz" pos="4665">
          <p15:clr>
            <a:srgbClr val="5ACBF0"/>
          </p15:clr>
        </p15:guide>
        <p15:guide id="8" orient="horz" pos="5276">
          <p15:clr>
            <a:srgbClr val="5ACBF0"/>
          </p15:clr>
        </p15:guide>
        <p15:guide id="10" pos="8839">
          <p15:clr>
            <a:srgbClr val="C35EA4"/>
          </p15:clr>
        </p15:guide>
        <p15:guide id="11" pos="7095">
          <p15:clr>
            <a:srgbClr val="5ACBF0"/>
          </p15:clr>
        </p15:guide>
        <p15:guide id="12" pos="8399">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70"/>
            <a:ext cx="4159951" cy="98488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89287268"/>
      </p:ext>
    </p:extLst>
  </p:cSld>
  <p:clrMapOvr>
    <a:masterClrMapping/>
  </p:clrMapOvr>
  <p:transition>
    <p:fade/>
  </p:transition>
  <p:extLst>
    <p:ext uri="{DCECCB84-F9BA-43D5-87BE-67443E8EF086}">
      <p15:sldGuideLst xmlns:p15="http://schemas.microsoft.com/office/powerpoint/2012/main">
        <p15:guide id="2" pos="7964">
          <p15:clr>
            <a:srgbClr val="5ACBF0"/>
          </p15:clr>
        </p15:guide>
        <p15:guide id="5" orient="horz" pos="5120">
          <p15:clr>
            <a:srgbClr val="5ACBF0"/>
          </p15:clr>
        </p15:guide>
        <p15:guide id="6" pos="7089">
          <p15:clr>
            <a:srgbClr val="5ACBF0"/>
          </p15:clr>
        </p15:guide>
        <p15:guide id="7" pos="8837">
          <p15:clr>
            <a:srgbClr val="C35EA4"/>
          </p15:clr>
        </p15:guide>
        <p15:guide id="8" pos="8400">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775"/>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21934947"/>
      </p:ext>
    </p:extLst>
  </p:cSld>
  <p:clrMapOvr>
    <a:masterClrMapping/>
  </p:clrMapOvr>
  <p:transition>
    <p:fade/>
  </p:transition>
  <p:extLst>
    <p:ext uri="{DCECCB84-F9BA-43D5-87BE-67443E8EF086}">
      <p15:sldGuideLst xmlns:p15="http://schemas.microsoft.com/office/powerpoint/2012/main">
        <p15:guide id="2" pos="7964">
          <p15:clr>
            <a:srgbClr val="5ACBF0"/>
          </p15:clr>
        </p15:guide>
        <p15:guide id="3" orient="horz" pos="4449">
          <p15:clr>
            <a:srgbClr val="5ACBF0"/>
          </p15:clr>
        </p15:guide>
        <p15:guide id="4" pos="8844">
          <p15:clr>
            <a:srgbClr val="C35EA4"/>
          </p15:clr>
        </p15:guide>
        <p15:guide id="5" pos="7095">
          <p15:clr>
            <a:srgbClr val="5ACBF0"/>
          </p15:clr>
        </p15:guide>
        <p15:guide id="6" pos="8407">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76549235"/>
      </p:ext>
    </p:extLst>
  </p:cSld>
  <p:clrMapOvr>
    <a:masterClrMapping/>
  </p:clrMapOvr>
  <p:transition>
    <p:fade/>
  </p:transition>
  <p:extLst>
    <p:ext uri="{DCECCB84-F9BA-43D5-87BE-67443E8EF086}">
      <p15:sldGuideLst xmlns:p15="http://schemas.microsoft.com/office/powerpoint/2012/main">
        <p15:guide id="1" orient="horz" pos="546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6874992"/>
      </p:ext>
    </p:extLst>
  </p:cSld>
  <p:clrMapOvr>
    <a:masterClrMapping/>
  </p:clrMapOvr>
  <p:transition>
    <p:fade/>
  </p:transition>
  <p:extLst>
    <p:ext uri="{DCECCB84-F9BA-43D5-87BE-67443E8EF086}">
      <p15:sldGuideLst xmlns:p15="http://schemas.microsoft.com/office/powerpoint/2012/main">
        <p15:guide id="7" pos="8476">
          <p15:clr>
            <a:srgbClr val="5ACBF0"/>
          </p15:clr>
        </p15:guide>
        <p15:guide id="8" orient="horz" pos="512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0505672"/>
      </p:ext>
    </p:extLst>
  </p:cSld>
  <p:clrMapOvr>
    <a:masterClrMapping/>
  </p:clrMapOvr>
  <p:transition>
    <p:fade/>
  </p:transition>
  <p:extLst>
    <p:ext uri="{DCECCB84-F9BA-43D5-87BE-67443E8EF086}">
      <p15:sldGuideLst xmlns:p15="http://schemas.microsoft.com/office/powerpoint/2012/main">
        <p15:guide id="7" pos="9729">
          <p15:clr>
            <a:srgbClr val="5ACBF0"/>
          </p15:clr>
        </p15:guide>
        <p15:guide id="8" orient="horz" pos="512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905"/>
            <a:ext cx="11018520" cy="492443"/>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17124166"/>
      </p:ext>
    </p:extLst>
  </p:cSld>
  <p:clrMapOvr>
    <a:masterClrMapping/>
  </p:clrMapOvr>
  <p:transition>
    <p:fade/>
  </p:transition>
  <p:extLst>
    <p:ext uri="{DCECCB84-F9BA-43D5-87BE-67443E8EF086}">
      <p15:sldGuideLst xmlns:p15="http://schemas.microsoft.com/office/powerpoint/2012/main">
        <p15:guide id="5" orient="horz" pos="6827">
          <p15:clr>
            <a:srgbClr val="5ACBF0"/>
          </p15:clr>
        </p15:guide>
        <p15:guide id="6" orient="horz" pos="853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64"/>
            <a:ext cx="11018520" cy="492443"/>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71385498"/>
      </p:ext>
    </p:extLst>
  </p:cSld>
  <p:clrMapOvr>
    <a:masterClrMapping/>
  </p:clrMapOvr>
  <p:transition>
    <p:fade/>
  </p:transition>
  <p:extLst>
    <p:ext uri="{DCECCB84-F9BA-43D5-87BE-67443E8EF086}">
      <p15:sldGuideLst xmlns:p15="http://schemas.microsoft.com/office/powerpoint/2012/main">
        <p15:guide id="5" orient="horz" pos="3413">
          <p15:clr>
            <a:srgbClr val="5ACBF0"/>
          </p15:clr>
        </p15:guide>
        <p15:guide id="6" orient="horz" pos="1707">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385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0980386"/>
      </p:ext>
    </p:extLst>
  </p:cSld>
  <p:clrMapOvr>
    <a:masterClrMapping/>
  </p:clrMapOvr>
  <p:transition>
    <p:fade/>
  </p:transition>
  <p:extLst>
    <p:ext uri="{DCECCB84-F9BA-43D5-87BE-67443E8EF086}">
      <p15:sldGuideLst xmlns:p15="http://schemas.microsoft.com/office/powerpoint/2012/main">
        <p15:guide id="3" orient="horz" pos="8496">
          <p15:clr>
            <a:srgbClr val="5ACBF0"/>
          </p15:clr>
        </p15:guide>
        <p15:guide id="4" orient="horz" pos="3024">
          <p15:clr>
            <a:srgbClr val="5ACBF0"/>
          </p15:clr>
        </p15:guide>
        <p15:guide id="5" orient="horz" pos="683">
          <p15:clr>
            <a:srgbClr val="5ACBF0"/>
          </p15:clr>
        </p15:guide>
        <p15:guide id="6" pos="8887">
          <p15:clr>
            <a:srgbClr val="5ACBF0"/>
          </p15:clr>
        </p15:guide>
        <p15:guide id="7" pos="9317">
          <p15:clr>
            <a:srgbClr val="5ACBF0"/>
          </p15:clr>
        </p15:guide>
        <p15:guide id="8" orient="horz" pos="8212">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1"/>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2291176"/>
      </p:ext>
    </p:extLst>
  </p:cSld>
  <p:clrMapOvr>
    <a:masterClrMapping/>
  </p:clrMapOvr>
  <p:transition>
    <p:fade/>
  </p:transition>
  <p:extLst>
    <p:ext uri="{DCECCB84-F9BA-43D5-87BE-67443E8EF086}">
      <p15:sldGuideLst xmlns:p15="http://schemas.microsoft.com/office/powerpoint/2012/main">
        <p15:guide id="3" orient="horz" pos="8496">
          <p15:clr>
            <a:srgbClr val="5ACBF0"/>
          </p15:clr>
        </p15:guide>
        <p15:guide id="4" orient="horz" pos="3024">
          <p15:clr>
            <a:srgbClr val="5ACBF0"/>
          </p15:clr>
        </p15:guide>
        <p15:guide id="5" orient="horz" pos="683">
          <p15:clr>
            <a:srgbClr val="5ACBF0"/>
          </p15:clr>
        </p15:guide>
        <p15:guide id="6" pos="6060">
          <p15:clr>
            <a:srgbClr val="5ACBF0"/>
          </p15:clr>
        </p15:guide>
        <p15:guide id="7" pos="6505">
          <p15:clr>
            <a:srgbClr val="5ACBF0"/>
          </p15:clr>
        </p15:guide>
        <p15:guide id="8" pos="11700">
          <p15:clr>
            <a:srgbClr val="5ACBF0"/>
          </p15:clr>
        </p15:guide>
        <p15:guide id="9" pos="12144">
          <p15:clr>
            <a:srgbClr val="5ACBF0"/>
          </p15:clr>
        </p15:guide>
        <p15:guide id="10" orient="horz" pos="821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69305384"/>
      </p:ext>
    </p:extLst>
  </p:cSld>
  <p:clrMapOvr>
    <a:masterClrMapping/>
  </p:clrMapOvr>
  <p:transition>
    <p:fade/>
  </p:transition>
  <p:extLst>
    <p:ext uri="{DCECCB84-F9BA-43D5-87BE-67443E8EF086}">
      <p15:sldGuideLst xmlns:p15="http://schemas.microsoft.com/office/powerpoint/2012/main">
        <p15:guide id="3" orient="horz" pos="7095">
          <p15:clr>
            <a:srgbClr val="5ACBF0"/>
          </p15:clr>
        </p15:guide>
        <p15:guide id="4" orient="horz" pos="3024">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68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25079797"/>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4" orient="horz" pos="7607">
          <p15:clr>
            <a:srgbClr val="5ACBF0"/>
          </p15:clr>
        </p15:guide>
        <p15:guide id="5" pos="9068">
          <p15:clr>
            <a:srgbClr val="5ACBF0"/>
          </p15:clr>
        </p15:guide>
        <p15:guide id="6" pos="9147">
          <p15:clr>
            <a:srgbClr val="5ACBF0"/>
          </p15:clr>
        </p15:guide>
        <p15:guide id="11" pos="4528">
          <p15:clr>
            <a:srgbClr val="5ACBF0"/>
          </p15:clr>
        </p15:guide>
        <p15:guide id="12" pos="13676">
          <p15:clr>
            <a:srgbClr val="5ACBF0"/>
          </p15:clr>
        </p15:guide>
        <p15:guide id="13" orient="horz" pos="7964">
          <p15:clr>
            <a:srgbClr val="5ACBF0"/>
          </p15:clr>
        </p15:guide>
        <p15:guide id="14" orient="horz">
          <p15:clr>
            <a:srgbClr val="5ACBF0"/>
          </p15:clr>
        </p15:guide>
        <p15:guide id="15" pos="8180">
          <p15:clr>
            <a:srgbClr val="5ACBF0"/>
          </p15:clr>
        </p15:guide>
        <p15:guide id="16" pos="1002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49"/>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63890820"/>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5" pos="6007">
          <p15:clr>
            <a:srgbClr val="5ACBF0"/>
          </p15:clr>
        </p15:guide>
        <p15:guide id="6" pos="6100">
          <p15:clr>
            <a:srgbClr val="5ACBF0"/>
          </p15:clr>
        </p15:guide>
        <p15:guide id="8" pos="12111">
          <p15:clr>
            <a:srgbClr val="5ACBF0"/>
          </p15:clr>
        </p15:guide>
        <p15:guide id="9" pos="12196">
          <p15:clr>
            <a:srgbClr val="5ACBF0"/>
          </p15:clr>
        </p15:guide>
        <p15:guide id="11" pos="3001">
          <p15:clr>
            <a:srgbClr val="5ACBF0"/>
          </p15:clr>
        </p15:guide>
        <p15:guide id="12" pos="9103">
          <p15:clr>
            <a:srgbClr val="5ACBF0"/>
          </p15:clr>
        </p15:guide>
        <p15:guide id="13" pos="15204">
          <p15:clr>
            <a:srgbClr val="5ACBF0"/>
          </p15:clr>
        </p15:guide>
        <p15:guide id="14" orient="horz" pos="2545">
          <p15:clr>
            <a:srgbClr val="5ACBF0"/>
          </p15:clr>
        </p15:guide>
        <p15:guide id="15" pos="5140">
          <p15:clr>
            <a:srgbClr val="5ACBF0"/>
          </p15:clr>
        </p15:guide>
        <p15:guide id="16" pos="6977">
          <p15:clr>
            <a:srgbClr val="5ACBF0"/>
          </p15:clr>
        </p15:guide>
        <p15:guide id="17" pos="11231">
          <p15:clr>
            <a:srgbClr val="5ACBF0"/>
          </p15:clr>
        </p15:guide>
        <p15:guide id="18" pos="1307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81063726"/>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5" pos="4480">
          <p15:clr>
            <a:srgbClr val="5ACBF0"/>
          </p15:clr>
        </p15:guide>
        <p15:guide id="6" pos="4575">
          <p15:clr>
            <a:srgbClr val="5ACBF0"/>
          </p15:clr>
        </p15:guide>
        <p15:guide id="7" pos="13627">
          <p15:clr>
            <a:srgbClr val="5ACBF0"/>
          </p15:clr>
        </p15:guide>
        <p15:guide id="8" pos="9055">
          <p15:clr>
            <a:srgbClr val="5ACBF0"/>
          </p15:clr>
        </p15:guide>
        <p15:guide id="9" pos="9151">
          <p15:clr>
            <a:srgbClr val="5ACBF0"/>
          </p15:clr>
        </p15:guide>
        <p15:guide id="10" pos="13723">
          <p15:clr>
            <a:srgbClr val="5ACBF0"/>
          </p15:clr>
        </p15:guide>
        <p15:guide id="11" pos="2239">
          <p15:clr>
            <a:srgbClr val="5ACBF0"/>
          </p15:clr>
        </p15:guide>
        <p15:guide id="12" pos="6817">
          <p15:clr>
            <a:srgbClr val="5ACBF0"/>
          </p15:clr>
        </p15:guide>
        <p15:guide id="13" pos="11393">
          <p15:clr>
            <a:srgbClr val="5ACBF0"/>
          </p15:clr>
        </p15:guide>
        <p15:guide id="14" pos="15967">
          <p15:clr>
            <a:srgbClr val="5ACBF0"/>
          </p15:clr>
        </p15:guide>
        <p15:guide id="15" orient="horz">
          <p15:clr>
            <a:srgbClr val="5ACBF0"/>
          </p15:clr>
        </p15:guide>
        <p15:guide id="16" pos="3612">
          <p15:clr>
            <a:srgbClr val="5ACBF0"/>
          </p15:clr>
        </p15:guide>
        <p15:guide id="17" pos="5447">
          <p15:clr>
            <a:srgbClr val="5ACBF0"/>
          </p15:clr>
        </p15:guide>
        <p15:guide id="18" pos="8177">
          <p15:clr>
            <a:srgbClr val="5ACBF0"/>
          </p15:clr>
        </p15:guide>
        <p15:guide id="19" pos="10027">
          <p15:clr>
            <a:srgbClr val="5ACBF0"/>
          </p15:clr>
        </p15:guide>
        <p15:guide id="20" pos="12752">
          <p15:clr>
            <a:srgbClr val="5ACBF0"/>
          </p15:clr>
        </p15:guide>
        <p15:guide id="21" pos="14592">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3"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5"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3"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4999460"/>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8" pos="10977">
          <p15:clr>
            <a:srgbClr val="5ACBF0"/>
          </p15:clr>
        </p15:guide>
        <p15:guide id="9" pos="10887">
          <p15:clr>
            <a:srgbClr val="5ACBF0"/>
          </p15:clr>
        </p15:guide>
        <p15:guide id="10" pos="14540">
          <p15:clr>
            <a:srgbClr val="5ACBF0"/>
          </p15:clr>
        </p15:guide>
        <p15:guide id="11" pos="3136">
          <p15:clr>
            <a:srgbClr val="5ACBF0"/>
          </p15:clr>
        </p15:guide>
        <p15:guide id="12" pos="6791">
          <p15:clr>
            <a:srgbClr val="5ACBF0"/>
          </p15:clr>
        </p15:guide>
        <p15:guide id="13" pos="11413">
          <p15:clr>
            <a:srgbClr val="5ACBF0"/>
          </p15:clr>
        </p15:guide>
        <p15:guide id="14" pos="15077">
          <p15:clr>
            <a:srgbClr val="5ACBF0"/>
          </p15:clr>
        </p15:guide>
        <p15:guide id="15" orient="horz">
          <p15:clr>
            <a:srgbClr val="5ACBF0"/>
          </p15:clr>
        </p15:guide>
        <p15:guide id="16" pos="4095">
          <p15:clr>
            <a:srgbClr val="5ACBF0"/>
          </p15:clr>
        </p15:guide>
        <p15:guide id="17" pos="5439">
          <p15:clr>
            <a:srgbClr val="5ACBF0"/>
          </p15:clr>
        </p15:guide>
        <p15:guide id="18" pos="7759">
          <p15:clr>
            <a:srgbClr val="5ACBF0"/>
          </p15:clr>
        </p15:guide>
        <p15:guide id="19" pos="10455">
          <p15:clr>
            <a:srgbClr val="5ACBF0"/>
          </p15:clr>
        </p15:guide>
        <p15:guide id="21" pos="14647">
          <p15:clr>
            <a:srgbClr val="5ACBF0"/>
          </p15:clr>
        </p15:guide>
        <p15:guide id="22" pos="3557">
          <p15:clr>
            <a:srgbClr val="5ACBF0"/>
          </p15:clr>
        </p15:guide>
        <p15:guide id="23" pos="3657">
          <p15:clr>
            <a:srgbClr val="5ACBF0"/>
          </p15:clr>
        </p15:guide>
        <p15:guide id="24" pos="7227">
          <p15:clr>
            <a:srgbClr val="5ACBF0"/>
          </p15:clr>
        </p15:guide>
        <p15:guide id="25" pos="7319">
          <p15:clr>
            <a:srgbClr val="5ACBF0"/>
          </p15:clr>
        </p15:guide>
        <p15:guide id="26" pos="14113">
          <p15:clr>
            <a:srgbClr val="5ACBF0"/>
          </p15:clr>
        </p15:guide>
        <p15:guide id="27" pos="9103">
          <p15:clr>
            <a:srgbClr val="5ACBF0"/>
          </p15:clr>
        </p15:guide>
        <p15:guide id="28" pos="12767">
          <p15:clr>
            <a:srgbClr val="5ACBF0"/>
          </p15:clr>
        </p15:guide>
        <p15:guide id="29" pos="1785">
          <p15:clr>
            <a:srgbClr val="5ACBF0"/>
          </p15:clr>
        </p15:guide>
        <p15:guide id="30" pos="1642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0525"/>
            <a:ext cx="11018520" cy="492443"/>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85271959"/>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7168">
          <p15:clr>
            <a:srgbClr val="5ACBF0"/>
          </p15:clr>
        </p15:guide>
        <p15:guide id="3" pos="9103">
          <p15:clr>
            <a:srgbClr val="5ACBF0"/>
          </p15:clr>
        </p15:guide>
        <p15:guide id="4" pos="3041">
          <p15:clr>
            <a:srgbClr val="5ACBF0"/>
          </p15:clr>
        </p15:guide>
        <p15:guide id="5" pos="13431">
          <p15:clr>
            <a:srgbClr val="5ACBF0"/>
          </p15:clr>
        </p15:guide>
        <p15:guide id="6" pos="6497">
          <p15:clr>
            <a:srgbClr val="5ACBF0"/>
          </p15:clr>
        </p15:guide>
        <p15:guide id="7" pos="4769">
          <p15:clr>
            <a:srgbClr val="5ACBF0"/>
          </p15:clr>
        </p15:guide>
        <p15:guide id="8" pos="7369">
          <p15:clr>
            <a:srgbClr val="5ACBF0"/>
          </p15:clr>
        </p15:guide>
        <p15:guide id="9" pos="10832">
          <p15:clr>
            <a:srgbClr val="5ACBF0"/>
          </p15:clr>
        </p15:guide>
        <p15:guide id="11" pos="15163">
          <p15:clr>
            <a:srgbClr val="5ACBF0"/>
          </p15:clr>
        </p15:guide>
        <p15:guide id="12" orient="horz" pos="3413">
          <p15:clr>
            <a:srgbClr val="5ACBF0"/>
          </p15:clr>
        </p15:guide>
        <p15:guide id="13" pos="11705">
          <p15:clr>
            <a:srgbClr val="5ACBF0"/>
          </p15:clr>
        </p15:guide>
        <p15:guide id="14" orient="horz" pos="686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69"/>
            <a:ext cx="11018520" cy="492443"/>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81458595"/>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7168">
          <p15:clr>
            <a:srgbClr val="5ACBF0"/>
          </p15:clr>
        </p15:guide>
        <p15:guide id="3" pos="9541">
          <p15:clr>
            <a:srgbClr val="5ACBF0"/>
          </p15:clr>
        </p15:guide>
        <p15:guide id="5" pos="13876">
          <p15:clr>
            <a:srgbClr val="5ACBF0"/>
          </p15:clr>
        </p15:guide>
        <p15:guide id="7" pos="8661">
          <p15:clr>
            <a:srgbClr val="5ACBF0"/>
          </p15:clr>
        </p15:guide>
        <p15:guide id="8" pos="5204">
          <p15:clr>
            <a:srgbClr val="5ACBF0"/>
          </p15:clr>
        </p15:guide>
        <p15:guide id="10" pos="6935">
          <p15:clr>
            <a:srgbClr val="5ACBF0"/>
          </p15:clr>
        </p15:guide>
        <p15:guide id="11" pos="11273">
          <p15:clr>
            <a:srgbClr val="5ACBF0"/>
          </p15:clr>
        </p15:guide>
        <p15:guide id="12" pos="15600">
          <p15:clr>
            <a:srgbClr val="5ACBF0"/>
          </p15:clr>
        </p15:guide>
        <p15:guide id="13" pos="2601">
          <p15:clr>
            <a:srgbClr val="5ACBF0"/>
          </p15:clr>
        </p15:guide>
        <p15:guide id="14" orient="horz" pos="3413">
          <p15:clr>
            <a:srgbClr val="5ACBF0"/>
          </p15:clr>
        </p15:guide>
        <p15:guide id="15" pos="4329">
          <p15:clr>
            <a:srgbClr val="5ACBF0"/>
          </p15:clr>
        </p15:guide>
        <p15:guide id="18" pos="12997">
          <p15:clr>
            <a:srgbClr val="5ACBF0"/>
          </p15:clr>
        </p15:guide>
        <p15:guide id="19" orient="horz" pos="6869">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69"/>
            <a:ext cx="11018520" cy="492443"/>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7"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7"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9"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9"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69002657"/>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6315">
          <p15:clr>
            <a:srgbClr val="5ACBF0"/>
          </p15:clr>
        </p15:guide>
        <p15:guide id="3" pos="14735">
          <p15:clr>
            <a:srgbClr val="5ACBF0"/>
          </p15:clr>
        </p15:guide>
        <p15:guide id="5" pos="13867">
          <p15:clr>
            <a:srgbClr val="5ACBF0"/>
          </p15:clr>
        </p15:guide>
        <p15:guide id="7" pos="10411">
          <p15:clr>
            <a:srgbClr val="5ACBF0"/>
          </p15:clr>
        </p15:guide>
        <p15:guide id="8" pos="7803">
          <p15:clr>
            <a:srgbClr val="5ACBF0"/>
          </p15:clr>
        </p15:guide>
        <p15:guide id="10" pos="6935">
          <p15:clr>
            <a:srgbClr val="5ACBF0"/>
          </p15:clr>
        </p15:guide>
        <p15:guide id="11" pos="11269">
          <p15:clr>
            <a:srgbClr val="5ACBF0"/>
          </p15:clr>
        </p15:guide>
        <p15:guide id="13" pos="3471">
          <p15:clr>
            <a:srgbClr val="5ACBF0"/>
          </p15:clr>
        </p15:guide>
        <p15:guide id="14" orient="horz" pos="3413">
          <p15:clr>
            <a:srgbClr val="5ACBF0"/>
          </p15:clr>
        </p15:guide>
        <p15:guide id="15" pos="4337">
          <p15:clr>
            <a:srgbClr val="5ACBF0"/>
          </p15:clr>
        </p15:guide>
        <p15:guide id="16" orient="horz" pos="60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012019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8634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492443"/>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10433"/>
          </a:xfrm>
        </p:spPr>
        <p:txBody>
          <a:bodyPr anchor="t"/>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816096"/>
      </p:ext>
    </p:extLst>
  </p:cSld>
  <p:clrMapOvr>
    <a:masterClrMapping/>
  </p:clrMapOvr>
  <p:transition>
    <p:fade/>
  </p:transition>
  <p:extLst>
    <p:ext uri="{DCECCB84-F9BA-43D5-87BE-67443E8EF086}">
      <p15:sldGuideLst xmlns:p15="http://schemas.microsoft.com/office/powerpoint/2012/main">
        <p15:guide id="13" pos="6505">
          <p15:clr>
            <a:srgbClr val="5ACBF0"/>
          </p15:clr>
        </p15:guide>
        <p15:guide id="29" orient="horz" pos="3015">
          <p15:clr>
            <a:srgbClr val="5ACBF0"/>
          </p15:clr>
        </p15:guide>
        <p15:guide id="30" pos="5632">
          <p15:clr>
            <a:srgbClr val="5ACBF0"/>
          </p15:clr>
        </p15:guide>
        <p15:guide id="32" orient="horz" pos="3449">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92"/>
            <a:ext cx="3182027" cy="492443"/>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22197"/>
            <a:ext cx="6667500" cy="410433"/>
          </a:xfrm>
        </p:spPr>
        <p:txBody>
          <a:bodyPr anchor="ctr"/>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41836499"/>
      </p:ext>
    </p:extLst>
  </p:cSld>
  <p:clrMapOvr>
    <a:masterClrMapping/>
  </p:clrMapOvr>
  <p:transition>
    <p:fade/>
  </p:transition>
  <p:extLst>
    <p:ext uri="{DCECCB84-F9BA-43D5-87BE-67443E8EF086}">
      <p15:sldGuideLst xmlns:p15="http://schemas.microsoft.com/office/powerpoint/2012/main">
        <p15:guide id="13" pos="6505">
          <p15:clr>
            <a:srgbClr val="5ACBF0"/>
          </p15:clr>
        </p15:guide>
        <p15:guide id="29" orient="horz" pos="5120">
          <p15:clr>
            <a:srgbClr val="5ACBF0"/>
          </p15:clr>
        </p15:guide>
        <p15:guide id="30" pos="5632">
          <p15:clr>
            <a:srgbClr val="5ACBF0"/>
          </p15:clr>
        </p15:guide>
        <p15:guide id="31" pos="738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9"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96093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039">
          <p15:clr>
            <a:srgbClr val="5ACBF0"/>
          </p15:clr>
        </p15:guide>
        <p15:guide id="3" orient="horz" pos="683">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1436688"/>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1"/>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4049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135">
          <p15:clr>
            <a:srgbClr val="5ACBF0"/>
          </p15:clr>
        </p15:guide>
        <p15:guide id="2" orient="horz" pos="2145">
          <p15:clr>
            <a:srgbClr val="5ACBF0"/>
          </p15:clr>
        </p15:guide>
        <p15:guide id="3" orient="horz" pos="683">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1" y="1230682"/>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2827139"/>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088410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4" orient="horz" pos="4209">
          <p15:clr>
            <a:srgbClr val="5ACBF0"/>
          </p15:clr>
        </p15:guide>
        <p15:guide id="5" orient="horz" pos="5207">
          <p15:clr>
            <a:srgbClr val="5ACBF0"/>
          </p15:clr>
        </p15:guide>
        <p15:guide id="6" orient="horz" pos="1833">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1"/>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0"/>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6"/>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10164871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4" orient="horz" pos="6308">
          <p15:clr>
            <a:srgbClr val="5ACBF0"/>
          </p15:clr>
        </p15:guide>
        <p15:guide id="5" orient="horz" pos="7460">
          <p15:clr>
            <a:srgbClr val="5ACBF0"/>
          </p15:clr>
        </p15:guide>
        <p15:guide id="6" orient="horz" pos="99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534682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2" orient="horz" pos="1055">
          <p15:clr>
            <a:srgbClr val="5ACBF0"/>
          </p15:clr>
        </p15:guide>
        <p15:guide id="4" orient="horz" pos="1999">
          <p15:clr>
            <a:srgbClr val="5ACBF0"/>
          </p15:clr>
        </p15:guide>
        <p15:guide id="7" pos="7781">
          <p15:clr>
            <a:srgbClr val="5ACBF0"/>
          </p15:clr>
        </p15:guide>
        <p15:guide id="8" pos="8661">
          <p15:clr>
            <a:srgbClr val="5ACBF0"/>
          </p15:clr>
        </p15:guide>
        <p15:guide id="9" pos="6912">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9"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19489560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2" orient="horz" pos="1033">
          <p15:clr>
            <a:srgbClr val="5ACBF0"/>
          </p15:clr>
        </p15:guide>
        <p15:guide id="4" orient="horz" pos="1989">
          <p15:clr>
            <a:srgbClr val="5ACBF0"/>
          </p15:clr>
        </p15:guide>
        <p15:guide id="6" pos="10433">
          <p15:clr>
            <a:srgbClr val="5ACBF0"/>
          </p15:clr>
        </p15:guide>
        <p15:guide id="7" pos="9563">
          <p15:clr>
            <a:srgbClr val="5ACBF0"/>
          </p15:clr>
        </p15:guide>
        <p15:guide id="8" pos="1131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7" y="585789"/>
            <a:ext cx="8026972"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7" y="39773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7" y="43837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7" cy="2251399"/>
          </a:xfrm>
          <a:prstGeom prst="rect">
            <a:avLst/>
          </a:prstGeom>
        </p:spPr>
      </p:pic>
    </p:spTree>
    <p:extLst>
      <p:ext uri="{BB962C8B-B14F-4D97-AF65-F5344CB8AC3E}">
        <p14:creationId xmlns:p14="http://schemas.microsoft.com/office/powerpoint/2010/main" val="2755227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69089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0215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7" y="585789"/>
            <a:ext cx="8026972"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7" y="39773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7" y="43837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7" cy="2251399"/>
          </a:xfrm>
          <a:prstGeom prst="rect">
            <a:avLst/>
          </a:prstGeom>
        </p:spPr>
      </p:pic>
    </p:spTree>
    <p:extLst>
      <p:ext uri="{BB962C8B-B14F-4D97-AF65-F5344CB8AC3E}">
        <p14:creationId xmlns:p14="http://schemas.microsoft.com/office/powerpoint/2010/main" val="241557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06614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631811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16170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4128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5129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22822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34" t="-8952" r="9734" b="-8952"/>
          <a:stretch/>
        </p:blipFill>
        <p:spPr>
          <a:xfrm>
            <a:off x="5270501" y="0"/>
            <a:ext cx="6921500" cy="6858000"/>
          </a:xfrm>
          <a:prstGeom prst="rect">
            <a:avLst/>
          </a:prstGeom>
          <a:solidFill>
            <a:srgbClr val="FFB900"/>
          </a:solidFill>
        </p:spPr>
      </p:pic>
    </p:spTree>
    <p:extLst>
      <p:ext uri="{BB962C8B-B14F-4D97-AF65-F5344CB8AC3E}">
        <p14:creationId xmlns:p14="http://schemas.microsoft.com/office/powerpoint/2010/main" val="2825241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020" t="-7479" r="9459" b="-7479"/>
          <a:stretch/>
        </p:blipFill>
        <p:spPr>
          <a:xfrm>
            <a:off x="5270501" y="2"/>
            <a:ext cx="6921500" cy="6857999"/>
          </a:xfrm>
          <a:prstGeom prst="rect">
            <a:avLst/>
          </a:prstGeom>
          <a:solidFill>
            <a:srgbClr val="0078D4"/>
          </a:solidFill>
        </p:spPr>
      </p:pic>
    </p:spTree>
    <p:extLst>
      <p:ext uri="{BB962C8B-B14F-4D97-AF65-F5344CB8AC3E}">
        <p14:creationId xmlns:p14="http://schemas.microsoft.com/office/powerpoint/2010/main" val="2745951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1"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218" t="28169" r="8525" b="29620"/>
          <a:stretch/>
        </p:blipFill>
        <p:spPr>
          <a:xfrm>
            <a:off x="5270501" y="2241551"/>
            <a:ext cx="6921500" cy="2374900"/>
          </a:xfrm>
          <a:prstGeom prst="rect">
            <a:avLst/>
          </a:prstGeom>
        </p:spPr>
      </p:pic>
    </p:spTree>
    <p:extLst>
      <p:ext uri="{BB962C8B-B14F-4D97-AF65-F5344CB8AC3E}">
        <p14:creationId xmlns:p14="http://schemas.microsoft.com/office/powerpoint/2010/main" val="1484802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solidFill>
                  <a:schemeClr val="accent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5034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1"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1484681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072" t="-2958" r="12496" b="-7479"/>
          <a:stretch/>
        </p:blipFill>
        <p:spPr>
          <a:xfrm>
            <a:off x="5270501" y="-1"/>
            <a:ext cx="6921500" cy="6858001"/>
          </a:xfrm>
          <a:prstGeom prst="rect">
            <a:avLst/>
          </a:prstGeom>
          <a:solidFill>
            <a:srgbClr val="FFB900"/>
          </a:solidFill>
        </p:spPr>
      </p:pic>
    </p:spTree>
    <p:extLst>
      <p:ext uri="{BB962C8B-B14F-4D97-AF65-F5344CB8AC3E}">
        <p14:creationId xmlns:p14="http://schemas.microsoft.com/office/powerpoint/2010/main" val="1632581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1"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85099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057274"/>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93">
          <p15:clr>
            <a:srgbClr val="A4A3A4"/>
          </p15:clr>
        </p15:guide>
        <p15:guide id="15" pos="7936">
          <p15:clr>
            <a:srgbClr val="A4A3A4"/>
          </p15:clr>
        </p15:guide>
        <p15:guide id="16" pos="8897">
          <p15:clr>
            <a:srgbClr val="A4A3A4"/>
          </p15:clr>
        </p15:guide>
        <p15:guide id="17" pos="9317">
          <p15:clr>
            <a:srgbClr val="A4A3A4"/>
          </p15:clr>
        </p15:guide>
        <p15:guide id="18" pos="10292">
          <p15:clr>
            <a:srgbClr val="A4A3A4"/>
          </p15:clr>
        </p15:guide>
        <p15:guide id="19" pos="10740">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1905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749137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3948683"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76252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804573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14691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43">
          <p15:clr>
            <a:srgbClr val="5ACBF0"/>
          </p15:clr>
        </p15:guide>
        <p15:guide id="2" orient="horz" pos="683">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Blank 2">
    <p:bg>
      <p:bgPr>
        <a:solidFill>
          <a:schemeClr val="accent1"/>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60755CEB-62C9-1139-6C03-5DED11ED1A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12E48867-A179-E615-5589-28BCF1E0406F}"/>
              </a:ext>
            </a:extLst>
          </p:cNvPr>
          <p:cNvSpPr>
            <a:spLocks noGrp="1"/>
          </p:cNvSpPr>
          <p:nvPr>
            <p:ph type="title" hasCustomPrompt="1"/>
          </p:nvPr>
        </p:nvSpPr>
        <p:spPr>
          <a:xfrm>
            <a:off x="582043" y="2425542"/>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a:extLst>
              <a:ext uri="{FF2B5EF4-FFF2-40B4-BE49-F238E27FC236}">
                <a16:creationId xmlns:a16="http://schemas.microsoft.com/office/drawing/2014/main" id="{59B03D9F-191A-8C14-7D79-0C3BCA34FB5B}"/>
              </a:ext>
            </a:extLst>
          </p:cNvPr>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6" name="Group 5">
            <a:extLst>
              <a:ext uri="{FF2B5EF4-FFF2-40B4-BE49-F238E27FC236}">
                <a16:creationId xmlns:a16="http://schemas.microsoft.com/office/drawing/2014/main" id="{65D68517-1354-84E4-ADA5-1D31A65263C2}"/>
              </a:ext>
            </a:extLst>
          </p:cNvPr>
          <p:cNvGrpSpPr/>
          <p:nvPr userDrawn="1"/>
        </p:nvGrpSpPr>
        <p:grpSpPr bwMode="black">
          <a:xfrm>
            <a:off x="582044" y="585789"/>
            <a:ext cx="2308795" cy="294139"/>
            <a:chOff x="582043" y="585788"/>
            <a:chExt cx="2308795" cy="294139"/>
          </a:xfrm>
        </p:grpSpPr>
        <p:pic>
          <p:nvPicPr>
            <p:cNvPr id="7" name="Picture 6">
              <a:extLst>
                <a:ext uri="{FF2B5EF4-FFF2-40B4-BE49-F238E27FC236}">
                  <a16:creationId xmlns:a16="http://schemas.microsoft.com/office/drawing/2014/main" id="{F4A7A7FA-49AF-7D56-7023-8A7CF7154AF9}"/>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8" name="Picture 7">
              <a:extLst>
                <a:ext uri="{FF2B5EF4-FFF2-40B4-BE49-F238E27FC236}">
                  <a16:creationId xmlns:a16="http://schemas.microsoft.com/office/drawing/2014/main" id="{83D695BB-5F1A-69B8-2105-04BEC8C60B51}"/>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35091221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40521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60690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7453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4047716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49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98738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91105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12502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accent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87595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54255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75735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528344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56097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92528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771569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26333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74090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5862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446989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05825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28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84026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7531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5603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89014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68722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6537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reeform: Shape 7">
            <a:extLst>
              <a:ext uri="{FF2B5EF4-FFF2-40B4-BE49-F238E27FC236}">
                <a16:creationId xmlns:a16="http://schemas.microsoft.com/office/drawing/2014/main" id="{53CBCB85-C14E-E1E1-2F77-9161F54A9839}"/>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9">
            <a:extLst>
              <a:ext uri="{FF2B5EF4-FFF2-40B4-BE49-F238E27FC236}">
                <a16:creationId xmlns:a16="http://schemas.microsoft.com/office/drawing/2014/main" id="{08FC501D-276D-BD8E-FE4C-17483C7CC86B}"/>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35859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678094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4057973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256216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225835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162976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07612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821796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4123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452678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676410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78593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60870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01749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94638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6009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01365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3548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2080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4287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0228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90667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0273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602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Tree>
    <p:extLst>
      <p:ext uri="{BB962C8B-B14F-4D97-AF65-F5344CB8AC3E}">
        <p14:creationId xmlns:p14="http://schemas.microsoft.com/office/powerpoint/2010/main" val="1179656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348835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3794719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2314878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1126035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3715126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407447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686383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62780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74293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73802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38833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5475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082005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82725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reeform: Shape 7">
            <a:extLst>
              <a:ext uri="{FF2B5EF4-FFF2-40B4-BE49-F238E27FC236}">
                <a16:creationId xmlns:a16="http://schemas.microsoft.com/office/drawing/2014/main" id="{B96217D3-0BE9-B9ED-3F51-2706DA6477A4}"/>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1552341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7" name="Freeform: Shape 7">
            <a:extLst>
              <a:ext uri="{FF2B5EF4-FFF2-40B4-BE49-F238E27FC236}">
                <a16:creationId xmlns:a16="http://schemas.microsoft.com/office/drawing/2014/main" id="{D7893EF0-F97A-0F2E-E86F-205B5E47335C}"/>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9">
            <a:extLst>
              <a:ext uri="{FF2B5EF4-FFF2-40B4-BE49-F238E27FC236}">
                <a16:creationId xmlns:a16="http://schemas.microsoft.com/office/drawing/2014/main" id="{B7ABCCD9-2495-CFEA-BC26-A26854AEF1BC}"/>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47336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742197865"/>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and dat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Date Placeholder 2"/>
          <p:cNvSpPr>
            <a:spLocks noGrp="1"/>
          </p:cNvSpPr>
          <p:nvPr>
            <p:ph type="dt" sz="half" idx="10"/>
          </p:nvPr>
        </p:nvSpPr>
        <p:spPr>
          <a:xfrm>
            <a:off x="7976435" y="6258027"/>
            <a:ext cx="3166024" cy="365125"/>
          </a:xfrm>
          <a:prstGeom prst="rect">
            <a:avLst/>
          </a:prstGeom>
        </p:spPr>
        <p:txBody>
          <a:bodyPr/>
          <a:lstStyle/>
          <a:p>
            <a:fld id="{846CE7D5-CF57-46EF-B807-FDD0502418D4}" type="datetimeFigureOut">
              <a:rPr lang="en-US" smtClean="0"/>
              <a:t>1/29/2024</a:t>
            </a:fld>
            <a:endParaRPr lang="en-US"/>
          </a:p>
        </p:txBody>
      </p:sp>
      <p:sp>
        <p:nvSpPr>
          <p:cNvPr id="4" name="Slide Number Placeholder 3"/>
          <p:cNvSpPr>
            <a:spLocks noGrp="1"/>
          </p:cNvSpPr>
          <p:nvPr>
            <p:ph type="sldNum" sz="quarter" idx="11"/>
          </p:nvPr>
        </p:nvSpPr>
        <p:spPr/>
        <p:txBody>
          <a:bodyPr/>
          <a:lstStyle/>
          <a:p>
            <a:fld id="{330EA680-D336-4FF7-8B7A-9848BB0A1C32}" type="slidenum">
              <a:rPr lang="en-US" smtClean="0"/>
              <a:t>‹#›</a:t>
            </a:fld>
            <a:endParaRPr lang="en-US"/>
          </a:p>
        </p:txBody>
      </p:sp>
      <p:sp>
        <p:nvSpPr>
          <p:cNvPr id="6" name="Content Placeholder 5"/>
          <p:cNvSpPr>
            <a:spLocks noGrp="1"/>
          </p:cNvSpPr>
          <p:nvPr>
            <p:ph sz="quarter" idx="12"/>
          </p:nvPr>
        </p:nvSpPr>
        <p:spPr>
          <a:xfrm>
            <a:off x="1388534" y="1234441"/>
            <a:ext cx="10193867" cy="430901"/>
          </a:xfrm>
        </p:spPr>
        <p:txBody>
          <a:bodyPr/>
          <a:lstStyle/>
          <a:p>
            <a:pPr lvl="0"/>
            <a:r>
              <a:rPr lang="en-US"/>
              <a:t>Click to edit Master text styles</a:t>
            </a:r>
          </a:p>
        </p:txBody>
      </p:sp>
      <p:sp>
        <p:nvSpPr>
          <p:cNvPr id="7" name="Text Placeholder 6"/>
          <p:cNvSpPr>
            <a:spLocks noGrp="1"/>
          </p:cNvSpPr>
          <p:nvPr>
            <p:ph type="body" sz="quarter" idx="13" hasCustomPrompt="1"/>
          </p:nvPr>
        </p:nvSpPr>
        <p:spPr>
          <a:xfrm>
            <a:off x="1387956" y="5929143"/>
            <a:ext cx="10193867" cy="228181"/>
          </a:xfrm>
        </p:spPr>
        <p:txBody>
          <a:bodyPr>
            <a:noAutofit/>
          </a:bodyPr>
          <a:lstStyle>
            <a:lvl1pPr>
              <a:defRPr sz="900"/>
            </a:lvl1pPr>
          </a:lstStyle>
          <a:p>
            <a:pPr lvl="0"/>
            <a:r>
              <a:rPr lang="en-US"/>
              <a:t>Source: Information here</a:t>
            </a:r>
          </a:p>
        </p:txBody>
      </p:sp>
    </p:spTree>
    <p:extLst>
      <p:ext uri="{BB962C8B-B14F-4D97-AF65-F5344CB8AC3E}">
        <p14:creationId xmlns:p14="http://schemas.microsoft.com/office/powerpoint/2010/main" val="10058199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72192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0082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578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0219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2361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5966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99447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143088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628709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881677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03358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3882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3267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800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12.xml"/><Relationship Id="rId21" Type="http://schemas.openxmlformats.org/officeDocument/2006/relationships/slideLayout" Target="../slideLayouts/slideLayout107.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63" Type="http://schemas.openxmlformats.org/officeDocument/2006/relationships/slideLayout" Target="../slideLayouts/slideLayout149.xml"/><Relationship Id="rId68" Type="http://schemas.openxmlformats.org/officeDocument/2006/relationships/slideLayout" Target="../slideLayouts/slideLayout154.xml"/><Relationship Id="rId7" Type="http://schemas.openxmlformats.org/officeDocument/2006/relationships/slideLayout" Target="../slideLayouts/slideLayout93.xml"/><Relationship Id="rId71" Type="http://schemas.openxmlformats.org/officeDocument/2006/relationships/theme" Target="../theme/theme2.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9" Type="http://schemas.openxmlformats.org/officeDocument/2006/relationships/slideLayout" Target="../slideLayouts/slideLayout115.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53" Type="http://schemas.openxmlformats.org/officeDocument/2006/relationships/slideLayout" Target="../slideLayouts/slideLayout139.xml"/><Relationship Id="rId58" Type="http://schemas.openxmlformats.org/officeDocument/2006/relationships/slideLayout" Target="../slideLayouts/slideLayout144.xml"/><Relationship Id="rId66" Type="http://schemas.openxmlformats.org/officeDocument/2006/relationships/slideLayout" Target="../slideLayouts/slideLayout152.xml"/><Relationship Id="rId5" Type="http://schemas.openxmlformats.org/officeDocument/2006/relationships/slideLayout" Target="../slideLayouts/slideLayout91.xml"/><Relationship Id="rId61" Type="http://schemas.openxmlformats.org/officeDocument/2006/relationships/slideLayout" Target="../slideLayouts/slideLayout147.xml"/><Relationship Id="rId19" Type="http://schemas.openxmlformats.org/officeDocument/2006/relationships/slideLayout" Target="../slideLayouts/slideLayout10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56" Type="http://schemas.openxmlformats.org/officeDocument/2006/relationships/slideLayout" Target="../slideLayouts/slideLayout142.xml"/><Relationship Id="rId64" Type="http://schemas.openxmlformats.org/officeDocument/2006/relationships/slideLayout" Target="../slideLayouts/slideLayout150.xml"/><Relationship Id="rId69" Type="http://schemas.openxmlformats.org/officeDocument/2006/relationships/slideLayout" Target="../slideLayouts/slideLayout155.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72" Type="http://schemas.openxmlformats.org/officeDocument/2006/relationships/image" Target="../media/image1.emf"/><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59" Type="http://schemas.openxmlformats.org/officeDocument/2006/relationships/slideLayout" Target="../slideLayouts/slideLayout145.xml"/><Relationship Id="rId67" Type="http://schemas.openxmlformats.org/officeDocument/2006/relationships/slideLayout" Target="../slideLayouts/slideLayout153.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slideLayout" Target="../slideLayouts/slideLayout140.xml"/><Relationship Id="rId62" Type="http://schemas.openxmlformats.org/officeDocument/2006/relationships/slideLayout" Target="../slideLayouts/slideLayout148.xml"/><Relationship Id="rId70" Type="http://schemas.openxmlformats.org/officeDocument/2006/relationships/slideLayout" Target="../slideLayouts/slideLayout15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 Id="rId57" Type="http://schemas.openxmlformats.org/officeDocument/2006/relationships/slideLayout" Target="../slideLayouts/slideLayout143.xml"/><Relationship Id="rId10" Type="http://schemas.openxmlformats.org/officeDocument/2006/relationships/slideLayout" Target="../slideLayouts/slideLayout96.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slideLayout" Target="../slideLayouts/slideLayout138.xml"/><Relationship Id="rId60" Type="http://schemas.openxmlformats.org/officeDocument/2006/relationships/slideLayout" Target="../slideLayouts/slideLayout146.xml"/><Relationship Id="rId65" Type="http://schemas.openxmlformats.org/officeDocument/2006/relationships/slideLayout" Target="../slideLayouts/slideLayout151.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9" Type="http://schemas.openxmlformats.org/officeDocument/2006/relationships/slideLayout" Target="../slideLayouts/slideLayout125.xml"/><Relationship Id="rId34" Type="http://schemas.openxmlformats.org/officeDocument/2006/relationships/slideLayout" Target="../slideLayouts/slideLayout120.xml"/><Relationship Id="rId50" Type="http://schemas.openxmlformats.org/officeDocument/2006/relationships/slideLayout" Target="../slideLayouts/slideLayout136.xml"/><Relationship Id="rId55" Type="http://schemas.openxmlformats.org/officeDocument/2006/relationships/slideLayout" Target="../slideLayouts/slideLayout141.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82.xml"/><Relationship Id="rId21" Type="http://schemas.openxmlformats.org/officeDocument/2006/relationships/slideLayout" Target="../slideLayouts/slideLayout177.xml"/><Relationship Id="rId42" Type="http://schemas.openxmlformats.org/officeDocument/2006/relationships/slideLayout" Target="../slideLayouts/slideLayout198.xml"/><Relationship Id="rId47" Type="http://schemas.openxmlformats.org/officeDocument/2006/relationships/slideLayout" Target="../slideLayouts/slideLayout203.xml"/><Relationship Id="rId63" Type="http://schemas.openxmlformats.org/officeDocument/2006/relationships/slideLayout" Target="../slideLayouts/slideLayout219.xml"/><Relationship Id="rId68" Type="http://schemas.openxmlformats.org/officeDocument/2006/relationships/slideLayout" Target="../slideLayouts/slideLayout224.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9" Type="http://schemas.openxmlformats.org/officeDocument/2006/relationships/slideLayout" Target="../slideLayouts/slideLayout185.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37" Type="http://schemas.openxmlformats.org/officeDocument/2006/relationships/slideLayout" Target="../slideLayouts/slideLayout193.xml"/><Relationship Id="rId40" Type="http://schemas.openxmlformats.org/officeDocument/2006/relationships/slideLayout" Target="../slideLayouts/slideLayout196.xml"/><Relationship Id="rId45" Type="http://schemas.openxmlformats.org/officeDocument/2006/relationships/slideLayout" Target="../slideLayouts/slideLayout201.xml"/><Relationship Id="rId53" Type="http://schemas.openxmlformats.org/officeDocument/2006/relationships/slideLayout" Target="../slideLayouts/slideLayout209.xml"/><Relationship Id="rId58" Type="http://schemas.openxmlformats.org/officeDocument/2006/relationships/slideLayout" Target="../slideLayouts/slideLayout214.xml"/><Relationship Id="rId66" Type="http://schemas.openxmlformats.org/officeDocument/2006/relationships/slideLayout" Target="../slideLayouts/slideLayout222.xml"/><Relationship Id="rId74" Type="http://schemas.openxmlformats.org/officeDocument/2006/relationships/theme" Target="../theme/theme3.xml"/><Relationship Id="rId5" Type="http://schemas.openxmlformats.org/officeDocument/2006/relationships/slideLayout" Target="../slideLayouts/slideLayout161.xml"/><Relationship Id="rId61" Type="http://schemas.openxmlformats.org/officeDocument/2006/relationships/slideLayout" Target="../slideLayouts/slideLayout217.xml"/><Relationship Id="rId19" Type="http://schemas.openxmlformats.org/officeDocument/2006/relationships/slideLayout" Target="../slideLayouts/slideLayout17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 Id="rId35" Type="http://schemas.openxmlformats.org/officeDocument/2006/relationships/slideLayout" Target="../slideLayouts/slideLayout191.xml"/><Relationship Id="rId43" Type="http://schemas.openxmlformats.org/officeDocument/2006/relationships/slideLayout" Target="../slideLayouts/slideLayout199.xml"/><Relationship Id="rId48" Type="http://schemas.openxmlformats.org/officeDocument/2006/relationships/slideLayout" Target="../slideLayouts/slideLayout204.xml"/><Relationship Id="rId56" Type="http://schemas.openxmlformats.org/officeDocument/2006/relationships/slideLayout" Target="../slideLayouts/slideLayout212.xml"/><Relationship Id="rId64" Type="http://schemas.openxmlformats.org/officeDocument/2006/relationships/slideLayout" Target="../slideLayouts/slideLayout220.xml"/><Relationship Id="rId69" Type="http://schemas.openxmlformats.org/officeDocument/2006/relationships/slideLayout" Target="../slideLayouts/slideLayout225.xml"/><Relationship Id="rId8" Type="http://schemas.openxmlformats.org/officeDocument/2006/relationships/slideLayout" Target="../slideLayouts/slideLayout164.xml"/><Relationship Id="rId51" Type="http://schemas.openxmlformats.org/officeDocument/2006/relationships/slideLayout" Target="../slideLayouts/slideLayout207.xml"/><Relationship Id="rId72" Type="http://schemas.openxmlformats.org/officeDocument/2006/relationships/slideLayout" Target="../slideLayouts/slideLayout228.xml"/><Relationship Id="rId3" Type="http://schemas.openxmlformats.org/officeDocument/2006/relationships/slideLayout" Target="../slideLayouts/slideLayout159.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slideLayout" Target="../slideLayouts/slideLayout189.xml"/><Relationship Id="rId38" Type="http://schemas.openxmlformats.org/officeDocument/2006/relationships/slideLayout" Target="../slideLayouts/slideLayout194.xml"/><Relationship Id="rId46" Type="http://schemas.openxmlformats.org/officeDocument/2006/relationships/slideLayout" Target="../slideLayouts/slideLayout202.xml"/><Relationship Id="rId59" Type="http://schemas.openxmlformats.org/officeDocument/2006/relationships/slideLayout" Target="../slideLayouts/slideLayout215.xml"/><Relationship Id="rId67" Type="http://schemas.openxmlformats.org/officeDocument/2006/relationships/slideLayout" Target="../slideLayouts/slideLayout223.xml"/><Relationship Id="rId20" Type="http://schemas.openxmlformats.org/officeDocument/2006/relationships/slideLayout" Target="../slideLayouts/slideLayout176.xml"/><Relationship Id="rId41" Type="http://schemas.openxmlformats.org/officeDocument/2006/relationships/slideLayout" Target="../slideLayouts/slideLayout197.xml"/><Relationship Id="rId54" Type="http://schemas.openxmlformats.org/officeDocument/2006/relationships/slideLayout" Target="../slideLayouts/slideLayout210.xml"/><Relationship Id="rId62" Type="http://schemas.openxmlformats.org/officeDocument/2006/relationships/slideLayout" Target="../slideLayouts/slideLayout218.xml"/><Relationship Id="rId70" Type="http://schemas.openxmlformats.org/officeDocument/2006/relationships/slideLayout" Target="../slideLayouts/slideLayout226.xml"/><Relationship Id="rId75" Type="http://schemas.openxmlformats.org/officeDocument/2006/relationships/image" Target="../media/image1.emf"/><Relationship Id="rId1" Type="http://schemas.openxmlformats.org/officeDocument/2006/relationships/slideLayout" Target="../slideLayouts/slideLayout157.xml"/><Relationship Id="rId6" Type="http://schemas.openxmlformats.org/officeDocument/2006/relationships/slideLayout" Target="../slideLayouts/slideLayout162.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36" Type="http://schemas.openxmlformats.org/officeDocument/2006/relationships/slideLayout" Target="../slideLayouts/slideLayout192.xml"/><Relationship Id="rId49" Type="http://schemas.openxmlformats.org/officeDocument/2006/relationships/slideLayout" Target="../slideLayouts/slideLayout205.xml"/><Relationship Id="rId57" Type="http://schemas.openxmlformats.org/officeDocument/2006/relationships/slideLayout" Target="../slideLayouts/slideLayout213.xml"/><Relationship Id="rId10" Type="http://schemas.openxmlformats.org/officeDocument/2006/relationships/slideLayout" Target="../slideLayouts/slideLayout166.xml"/><Relationship Id="rId31" Type="http://schemas.openxmlformats.org/officeDocument/2006/relationships/slideLayout" Target="../slideLayouts/slideLayout187.xml"/><Relationship Id="rId44" Type="http://schemas.openxmlformats.org/officeDocument/2006/relationships/slideLayout" Target="../slideLayouts/slideLayout200.xml"/><Relationship Id="rId52" Type="http://schemas.openxmlformats.org/officeDocument/2006/relationships/slideLayout" Target="../slideLayouts/slideLayout208.xml"/><Relationship Id="rId60" Type="http://schemas.openxmlformats.org/officeDocument/2006/relationships/slideLayout" Target="../slideLayouts/slideLayout216.xml"/><Relationship Id="rId65" Type="http://schemas.openxmlformats.org/officeDocument/2006/relationships/slideLayout" Target="../slideLayouts/slideLayout221.xml"/><Relationship Id="rId73" Type="http://schemas.openxmlformats.org/officeDocument/2006/relationships/slideLayout" Target="../slideLayouts/slideLayout229.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9" Type="http://schemas.openxmlformats.org/officeDocument/2006/relationships/slideLayout" Target="../slideLayouts/slideLayout195.xml"/><Relationship Id="rId34" Type="http://schemas.openxmlformats.org/officeDocument/2006/relationships/slideLayout" Target="../slideLayouts/slideLayout190.xml"/><Relationship Id="rId50" Type="http://schemas.openxmlformats.org/officeDocument/2006/relationships/slideLayout" Target="../slideLayouts/slideLayout206.xml"/><Relationship Id="rId55" Type="http://schemas.openxmlformats.org/officeDocument/2006/relationships/slideLayout" Target="../slideLayouts/slideLayout211.xml"/><Relationship Id="rId7" Type="http://schemas.openxmlformats.org/officeDocument/2006/relationships/slideLayout" Target="../slideLayouts/slideLayout163.xml"/><Relationship Id="rId71" Type="http://schemas.openxmlformats.org/officeDocument/2006/relationships/slideLayout" Target="../slideLayouts/slideLayout2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960717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 id="2147483740" r:id="rId68"/>
    <p:sldLayoutId id="2147483741" r:id="rId69"/>
    <p:sldLayoutId id="2147483742" r:id="rId70"/>
    <p:sldLayoutId id="2147483743" r:id="rId71"/>
    <p:sldLayoutId id="2147483744" r:id="rId72"/>
    <p:sldLayoutId id="2147483745" r:id="rId73"/>
    <p:sldLayoutId id="2147483746" r:id="rId74"/>
    <p:sldLayoutId id="2147483747" r:id="rId75"/>
    <p:sldLayoutId id="2147483748" r:id="rId76"/>
    <p:sldLayoutId id="2147483749" r:id="rId77"/>
    <p:sldLayoutId id="2147483750" r:id="rId78"/>
    <p:sldLayoutId id="2147483751" r:id="rId79"/>
    <p:sldLayoutId id="2147483752" r:id="rId80"/>
    <p:sldLayoutId id="2147483753" r:id="rId81"/>
    <p:sldLayoutId id="2147483754" r:id="rId82"/>
    <p:sldLayoutId id="2147483755" r:id="rId83"/>
    <p:sldLayoutId id="2147483756" r:id="rId84"/>
    <p:sldLayoutId id="2147483757" r:id="rId85"/>
    <p:sldLayoutId id="2147483758" r:id="rId8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43961208"/>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 id="2147483791" r:id="rId32"/>
    <p:sldLayoutId id="2147483792" r:id="rId33"/>
    <p:sldLayoutId id="2147483793" r:id="rId34"/>
    <p:sldLayoutId id="2147483794" r:id="rId35"/>
    <p:sldLayoutId id="2147483795" r:id="rId36"/>
    <p:sldLayoutId id="2147483796" r:id="rId37"/>
    <p:sldLayoutId id="2147483797" r:id="rId38"/>
    <p:sldLayoutId id="2147483798" r:id="rId39"/>
    <p:sldLayoutId id="2147483799" r:id="rId40"/>
    <p:sldLayoutId id="2147483800" r:id="rId41"/>
    <p:sldLayoutId id="2147483801" r:id="rId42"/>
    <p:sldLayoutId id="2147483802" r:id="rId43"/>
    <p:sldLayoutId id="2147483803" r:id="rId44"/>
    <p:sldLayoutId id="2147483804" r:id="rId45"/>
    <p:sldLayoutId id="2147483805" r:id="rId46"/>
    <p:sldLayoutId id="2147483806" r:id="rId47"/>
    <p:sldLayoutId id="2147483807" r:id="rId48"/>
    <p:sldLayoutId id="2147483808" r:id="rId49"/>
    <p:sldLayoutId id="2147483809" r:id="rId50"/>
    <p:sldLayoutId id="2147483810" r:id="rId51"/>
    <p:sldLayoutId id="2147483811" r:id="rId52"/>
    <p:sldLayoutId id="2147483812" r:id="rId53"/>
    <p:sldLayoutId id="2147483813" r:id="rId54"/>
    <p:sldLayoutId id="2147483814" r:id="rId55"/>
    <p:sldLayoutId id="2147483815" r:id="rId56"/>
    <p:sldLayoutId id="2147483816" r:id="rId57"/>
    <p:sldLayoutId id="2147483817" r:id="rId58"/>
    <p:sldLayoutId id="2147483818" r:id="rId59"/>
    <p:sldLayoutId id="2147483819" r:id="rId60"/>
    <p:sldLayoutId id="2147483820" r:id="rId61"/>
    <p:sldLayoutId id="2147483821" r:id="rId62"/>
    <p:sldLayoutId id="2147483822" r:id="rId63"/>
    <p:sldLayoutId id="2147483823" r:id="rId64"/>
    <p:sldLayoutId id="2147483824" r:id="rId65"/>
    <p:sldLayoutId id="2147483825" r:id="rId66"/>
    <p:sldLayoutId id="2147483826" r:id="rId67"/>
    <p:sldLayoutId id="2147483827" r:id="rId68"/>
    <p:sldLayoutId id="2147483828" r:id="rId69"/>
    <p:sldLayoutId id="2147483829" r:id="rId7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83704"/>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5" cstate="print">
            <a:extLst>
              <a:ext uri="{28A0092B-C50C-407E-A947-70E740481C1C}">
                <a14:useLocalDpi xmlns:a14="http://schemas.microsoft.com/office/drawing/2010/main"/>
              </a:ext>
            </a:extLst>
          </a:blip>
          <a:srcRect l="762"/>
          <a:stretch/>
        </p:blipFill>
        <p:spPr>
          <a:xfrm rot="5400000">
            <a:off x="9509760" y="2843774"/>
            <a:ext cx="6858000" cy="1170455"/>
          </a:xfrm>
          <a:prstGeom prst="rect">
            <a:avLst/>
          </a:prstGeom>
        </p:spPr>
      </p:pic>
    </p:spTree>
    <p:extLst>
      <p:ext uri="{BB962C8B-B14F-4D97-AF65-F5344CB8AC3E}">
        <p14:creationId xmlns:p14="http://schemas.microsoft.com/office/powerpoint/2010/main" val="4113558264"/>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 id="2147483861" r:id="rId31"/>
    <p:sldLayoutId id="2147483862" r:id="rId32"/>
    <p:sldLayoutId id="2147483863" r:id="rId33"/>
    <p:sldLayoutId id="2147483864" r:id="rId34"/>
    <p:sldLayoutId id="2147483865" r:id="rId35"/>
    <p:sldLayoutId id="2147483866" r:id="rId36"/>
    <p:sldLayoutId id="2147483867" r:id="rId37"/>
    <p:sldLayoutId id="2147483868" r:id="rId38"/>
    <p:sldLayoutId id="2147483869" r:id="rId39"/>
    <p:sldLayoutId id="2147483870" r:id="rId40"/>
    <p:sldLayoutId id="2147483871" r:id="rId41"/>
    <p:sldLayoutId id="2147483872" r:id="rId42"/>
    <p:sldLayoutId id="2147483873" r:id="rId43"/>
    <p:sldLayoutId id="2147483874" r:id="rId44"/>
    <p:sldLayoutId id="2147483875" r:id="rId45"/>
    <p:sldLayoutId id="2147483876" r:id="rId46"/>
    <p:sldLayoutId id="2147483877" r:id="rId47"/>
    <p:sldLayoutId id="2147483878" r:id="rId48"/>
    <p:sldLayoutId id="2147483879" r:id="rId49"/>
    <p:sldLayoutId id="2147483880" r:id="rId50"/>
    <p:sldLayoutId id="2147483881" r:id="rId51"/>
    <p:sldLayoutId id="2147483882" r:id="rId52"/>
    <p:sldLayoutId id="2147483883" r:id="rId53"/>
    <p:sldLayoutId id="2147483884" r:id="rId54"/>
    <p:sldLayoutId id="2147483885" r:id="rId55"/>
    <p:sldLayoutId id="2147483886" r:id="rId56"/>
    <p:sldLayoutId id="2147483887" r:id="rId57"/>
    <p:sldLayoutId id="2147483888" r:id="rId58"/>
    <p:sldLayoutId id="2147483889" r:id="rId59"/>
    <p:sldLayoutId id="2147483890" r:id="rId60"/>
    <p:sldLayoutId id="2147483891" r:id="rId61"/>
    <p:sldLayoutId id="2147483892" r:id="rId62"/>
    <p:sldLayoutId id="2147483893" r:id="rId63"/>
    <p:sldLayoutId id="2147483894" r:id="rId64"/>
    <p:sldLayoutId id="2147483895" r:id="rId65"/>
    <p:sldLayoutId id="2147483896" r:id="rId66"/>
    <p:sldLayoutId id="2147483897" r:id="rId67"/>
    <p:sldLayoutId id="2147483898" r:id="rId68"/>
    <p:sldLayoutId id="2147483899" r:id="rId69"/>
    <p:sldLayoutId id="2147483900" r:id="rId70"/>
    <p:sldLayoutId id="2147483901" r:id="rId71"/>
    <p:sldLayoutId id="2147483902" r:id="rId72"/>
    <p:sldLayoutId id="2147483903" r:id="rId73"/>
  </p:sldLayoutIdLst>
  <p:transition>
    <p:fade/>
  </p:transition>
  <p:hf sldNum="0" hdr="0" ftr="0" dt="0"/>
  <p:txStyles>
    <p:titleStyle>
      <a:lvl1pPr algn="l" defTabSz="932719"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873">
          <p15:clr>
            <a:srgbClr val="C35EA4"/>
          </p15:clr>
        </p15:guide>
        <p15:guide id="17" pos="17335">
          <p15:clr>
            <a:srgbClr val="C35EA4"/>
          </p15:clr>
        </p15:guide>
        <p15:guide id="25" orient="horz" pos="875">
          <p15:clr>
            <a:srgbClr val="C35EA4"/>
          </p15:clr>
        </p15:guide>
        <p15:guide id="26" orient="horz" pos="9360">
          <p15:clr>
            <a:srgbClr val="C35EA4"/>
          </p15:clr>
        </p15:guide>
        <p15:guide id="27" orient="horz" pos="436">
          <p15:clr>
            <a:srgbClr val="A4A3A4"/>
          </p15:clr>
        </p15:guide>
        <p15:guide id="28" pos="439">
          <p15:clr>
            <a:srgbClr val="A4A3A4"/>
          </p15:clr>
        </p15:guide>
        <p15:guide id="29" orient="horz" pos="9801">
          <p15:clr>
            <a:srgbClr val="A4A3A4"/>
          </p15:clr>
        </p15:guide>
        <p15:guide id="30" pos="1776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3.xml"/></Relationships>
</file>

<file path=ppt/slides/_rels/slide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console.aws.amazon.com/" TargetMode="Externa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hyperlink" Target="https://www.publicdomainpictures.net/en/view-image.php?image=163729&amp;picture=jogging-at-sunset" TargetMode="External"/><Relationship Id="rId2" Type="http://schemas.openxmlformats.org/officeDocument/2006/relationships/image" Target="../media/image97.jpe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hyperlink" Target="https://learn.microsoft.com/en-us/azure/active-directory/cloud-infrastructure-entitlement-management/onboard-azure" TargetMode="External"/><Relationship Id="rId7" Type="http://schemas.openxmlformats.org/officeDocument/2006/relationships/hyperlink" Target="https://learn.microsoft.com/en-us/azure/active-directory/cloud-infrastructure-entitlement-management/onboard-add-account-after-onboarding" TargetMode="External"/><Relationship Id="rId2" Type="http://schemas.openxmlformats.org/officeDocument/2006/relationships/hyperlink" Target="https://learn.microsoft.com/en-us/azure/active-directory/cloud-infrastructure-entitlement-management/onboard-aws" TargetMode="External"/><Relationship Id="rId1" Type="http://schemas.openxmlformats.org/officeDocument/2006/relationships/slideLayout" Target="../slideLayouts/slideLayout17.xml"/><Relationship Id="rId6" Type="http://schemas.openxmlformats.org/officeDocument/2006/relationships/hyperlink" Target="https://learn.microsoft.com/en-us/azure/active-directory/cloud-infrastructure-entitlement-management/onboard-enable-controller-after-onboarding" TargetMode="External"/><Relationship Id="rId5" Type="http://schemas.openxmlformats.org/officeDocument/2006/relationships/hyperlink" Target="https://learn.microsoft.com/en-us/azure/active-directory/cloud-infrastructure-entitlement-management/how-to-configure-aws-iam" TargetMode="External"/><Relationship Id="rId4" Type="http://schemas.openxmlformats.org/officeDocument/2006/relationships/hyperlink" Target="https://learn.microsoft.com/en-us/azure/active-directory/cloud-infrastructure-entitlement-management/onboard-gcp"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72B58571-9AA6-D080-248A-60DBAB6985AE}"/>
              </a:ext>
            </a:extLst>
          </p:cNvPr>
          <p:cNvPicPr>
            <a:picLocks noChangeAspect="1"/>
          </p:cNvPicPr>
          <p:nvPr/>
        </p:nvPicPr>
        <p:blipFill rotWithShape="1">
          <a:blip r:embed="rId2"/>
          <a:srcRect t="7863" b="7868"/>
          <a:stretch/>
        </p:blipFill>
        <p:spPr>
          <a:xfrm>
            <a:off x="20" y="10"/>
            <a:ext cx="12191979" cy="6857989"/>
          </a:xfrm>
          <a:prstGeom prst="rect">
            <a:avLst/>
          </a:prstGeom>
        </p:spPr>
      </p:pic>
      <p:sp>
        <p:nvSpPr>
          <p:cNvPr id="8" name="Freeform: Shape 7">
            <a:extLst>
              <a:ext uri="{FF2B5EF4-FFF2-40B4-BE49-F238E27FC236}">
                <a16:creationId xmlns:a16="http://schemas.microsoft.com/office/drawing/2014/main" id="{FCEE7277-2301-F921-BB4E-803040714FFA}"/>
              </a:ext>
            </a:extLst>
          </p:cNvPr>
          <p:cNvSpPr/>
          <p:nvPr/>
        </p:nvSpPr>
        <p:spPr>
          <a:xfrm>
            <a:off x="2505695" y="712519"/>
            <a:ext cx="9686306" cy="6145481"/>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alpha val="64000"/>
                </a:schemeClr>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5882446" y="3092651"/>
            <a:ext cx="5429290" cy="2142559"/>
          </a:xfrm>
        </p:spPr>
        <p:txBody>
          <a:bodyPr>
            <a:normAutofit/>
          </a:bodyPr>
          <a:lstStyle/>
          <a:p>
            <a:pPr algn="r">
              <a:lnSpc>
                <a:spcPct val="90000"/>
              </a:lnSpc>
            </a:pPr>
            <a:r>
              <a:rPr lang="en-US" sz="4800"/>
              <a:t>Microsoft </a:t>
            </a:r>
            <a:r>
              <a:rPr lang="en-US" sz="4800" err="1"/>
              <a:t>Entra</a:t>
            </a:r>
            <a:r>
              <a:rPr lang="en-US" sz="4800"/>
              <a:t> Permissions Management</a:t>
            </a:r>
          </a:p>
        </p:txBody>
      </p:sp>
      <p:sp>
        <p:nvSpPr>
          <p:cNvPr id="3" name="Subtitle 2"/>
          <p:cNvSpPr>
            <a:spLocks noGrp="1"/>
          </p:cNvSpPr>
          <p:nvPr>
            <p:ph type="subTitle" idx="1"/>
          </p:nvPr>
        </p:nvSpPr>
        <p:spPr>
          <a:xfrm>
            <a:off x="5829817" y="5409639"/>
            <a:ext cx="5481920" cy="908807"/>
          </a:xfrm>
        </p:spPr>
        <p:txBody>
          <a:bodyPr>
            <a:noAutofit/>
          </a:bodyPr>
          <a:lstStyle/>
          <a:p>
            <a:pPr algn="r">
              <a:lnSpc>
                <a:spcPct val="110000"/>
              </a:lnSpc>
            </a:pPr>
            <a:r>
              <a:rPr lang="en-US" b="1" dirty="0"/>
              <a:t>Onboarding</a:t>
            </a:r>
          </a:p>
          <a:p>
            <a:pPr algn="r">
              <a:lnSpc>
                <a:spcPct val="110000"/>
              </a:lnSpc>
            </a:pPr>
            <a:r>
              <a:rPr lang="en-US" b="1" dirty="0"/>
              <a:t>&lt;Name&gt;</a:t>
            </a:r>
          </a:p>
          <a:p>
            <a:pPr algn="r">
              <a:lnSpc>
                <a:spcPct val="110000"/>
              </a:lnSpc>
            </a:pPr>
            <a:r>
              <a:rPr lang="en-US" b="1" dirty="0"/>
              <a:t>&lt;Job role&gt;</a:t>
            </a:r>
          </a:p>
        </p:txBody>
      </p:sp>
    </p:spTree>
    <p:extLst>
      <p:ext uri="{BB962C8B-B14F-4D97-AF65-F5344CB8AC3E}">
        <p14:creationId xmlns:p14="http://schemas.microsoft.com/office/powerpoint/2010/main" val="1688318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58D6-51DE-3DBC-8E23-05AC268D4EFF}"/>
              </a:ext>
            </a:extLst>
          </p:cNvPr>
          <p:cNvSpPr>
            <a:spLocks noGrp="1"/>
          </p:cNvSpPr>
          <p:nvPr>
            <p:ph type="title"/>
          </p:nvPr>
        </p:nvSpPr>
        <p:spPr/>
        <p:txBody>
          <a:bodyPr/>
          <a:lstStyle/>
          <a:p>
            <a:r>
              <a:rPr lang="en-US"/>
              <a:t>AWS Setup</a:t>
            </a:r>
          </a:p>
        </p:txBody>
      </p:sp>
      <p:sp>
        <p:nvSpPr>
          <p:cNvPr id="3" name="Text Placeholder 2">
            <a:extLst>
              <a:ext uri="{FF2B5EF4-FFF2-40B4-BE49-F238E27FC236}">
                <a16:creationId xmlns:a16="http://schemas.microsoft.com/office/drawing/2014/main" id="{C25953D3-193E-AE19-B7BB-83675AFC06D3}"/>
              </a:ext>
            </a:extLst>
          </p:cNvPr>
          <p:cNvSpPr>
            <a:spLocks noGrp="1"/>
          </p:cNvSpPr>
          <p:nvPr>
            <p:ph type="body" sz="quarter" idx="10"/>
          </p:nvPr>
        </p:nvSpPr>
        <p:spPr>
          <a:xfrm>
            <a:off x="586390" y="1434370"/>
            <a:ext cx="11018520" cy="1538883"/>
          </a:xfrm>
        </p:spPr>
        <p:txBody>
          <a:bodyPr/>
          <a:lstStyle/>
          <a:p>
            <a:pPr marL="514350" indent="-514350">
              <a:buFont typeface="+mj-lt"/>
              <a:buAutoNum type="arabicPeriod"/>
            </a:pPr>
            <a:r>
              <a:rPr lang="en-US"/>
              <a:t>Azure AD OpenID Connect Application (App Registration)</a:t>
            </a:r>
          </a:p>
          <a:p>
            <a:pPr marL="742950" lvl="1" indent="-514350">
              <a:buFont typeface="Arial" panose="020B0604020202020204" pitchFamily="34" charset="0"/>
              <a:buChar char="•"/>
            </a:pPr>
            <a:r>
              <a:rPr lang="en-US"/>
              <a:t>Can be run by any role that can create app registrations</a:t>
            </a:r>
          </a:p>
          <a:p>
            <a:pPr marL="742950" lvl="1" indent="-514350">
              <a:buFont typeface="Arial" panose="020B0604020202020204" pitchFamily="34" charset="0"/>
              <a:buChar char="•"/>
            </a:pPr>
            <a:r>
              <a:rPr lang="en-US"/>
              <a:t>Recommend using Azure Cloud Shell for simplicity</a:t>
            </a:r>
          </a:p>
          <a:p>
            <a:pPr marL="742950" lvl="1" indent="-514350">
              <a:buFont typeface="Arial" panose="020B0604020202020204" pitchFamily="34" charset="0"/>
              <a:buChar char="•"/>
            </a:pPr>
            <a:r>
              <a:rPr lang="en-US"/>
              <a:t>App name and API can be customized if desired</a:t>
            </a:r>
          </a:p>
        </p:txBody>
      </p:sp>
      <p:sp>
        <p:nvSpPr>
          <p:cNvPr id="4" name="TextBox 3">
            <a:extLst>
              <a:ext uri="{FF2B5EF4-FFF2-40B4-BE49-F238E27FC236}">
                <a16:creationId xmlns:a16="http://schemas.microsoft.com/office/drawing/2014/main" id="{B2AAD8FD-3807-D50B-932E-AE2511C73443}"/>
              </a:ext>
            </a:extLst>
          </p:cNvPr>
          <p:cNvSpPr txBox="1"/>
          <p:nvPr/>
        </p:nvSpPr>
        <p:spPr>
          <a:xfrm>
            <a:off x="1060588" y="3691115"/>
            <a:ext cx="10070123" cy="1938992"/>
          </a:xfrm>
          <a:prstGeom prst="rect">
            <a:avLst/>
          </a:prstGeom>
          <a:noFill/>
        </p:spPr>
        <p:txBody>
          <a:bodyPr wrap="square" lIns="0" tIns="0" rIns="0" bIns="0" rtlCol="0" anchor="t">
            <a:spAutoFit/>
          </a:bodyPr>
          <a:lstStyle/>
          <a:p>
            <a:r>
              <a:rPr lang="en-US">
                <a:solidFill>
                  <a:schemeClr val="accent3">
                    <a:lumMod val="75000"/>
                  </a:schemeClr>
                </a:solidFill>
                <a:latin typeface="Menlo"/>
                <a:ea typeface="Menlo" panose="020B0609030804020204" pitchFamily="49" charset="0"/>
                <a:cs typeface="Menlo" panose="020B0609030804020204" pitchFamily="49" charset="0"/>
              </a:rPr>
              <a:t>#use this script for Azure version &gt;3.7 </a:t>
            </a:r>
            <a:endParaRPr lang="en-US">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endParaRPr>
          </a:p>
          <a:p>
            <a:pPr algn="l"/>
            <a:r>
              <a:rPr lang="en-US" err="1">
                <a:solidFill>
                  <a:schemeClr val="accent3">
                    <a:lumMod val="75000"/>
                  </a:schemeClr>
                </a:solidFill>
                <a:latin typeface="Menlo"/>
                <a:ea typeface="Menlo" panose="020B0609030804020204" pitchFamily="49" charset="0"/>
                <a:cs typeface="Menlo" panose="020B0609030804020204" pitchFamily="49" charset="0"/>
              </a:rPr>
              <a:t>az</a:t>
            </a:r>
            <a:r>
              <a:rPr lang="en-US">
                <a:solidFill>
                  <a:schemeClr val="accent3">
                    <a:lumMod val="75000"/>
                  </a:schemeClr>
                </a:solidFill>
                <a:latin typeface="Menlo"/>
                <a:ea typeface="Menlo" panose="020B0609030804020204" pitchFamily="49" charset="0"/>
                <a:cs typeface="Menlo" panose="020B0609030804020204" pitchFamily="49" charset="0"/>
              </a:rPr>
              <a:t> ad app create --display-name "</a:t>
            </a:r>
            <a:r>
              <a:rPr lang="en-US" err="1">
                <a:solidFill>
                  <a:schemeClr val="accent3">
                    <a:lumMod val="75000"/>
                  </a:schemeClr>
                </a:solidFill>
                <a:latin typeface="Menlo"/>
                <a:ea typeface="Menlo" panose="020B0609030804020204" pitchFamily="49" charset="0"/>
                <a:cs typeface="Menlo" panose="020B0609030804020204" pitchFamily="49" charset="0"/>
              </a:rPr>
              <a:t>mciem</a:t>
            </a:r>
            <a:r>
              <a:rPr lang="en-US">
                <a:solidFill>
                  <a:schemeClr val="accent3">
                    <a:lumMod val="75000"/>
                  </a:schemeClr>
                </a:solidFill>
                <a:latin typeface="Menlo"/>
                <a:ea typeface="Menlo" panose="020B0609030804020204" pitchFamily="49" charset="0"/>
                <a:cs typeface="Menlo" panose="020B0609030804020204" pitchFamily="49" charset="0"/>
              </a:rPr>
              <a:t>-</a:t>
            </a:r>
            <a:r>
              <a:rPr lang="en-US" err="1">
                <a:solidFill>
                  <a:schemeClr val="accent3">
                    <a:lumMod val="75000"/>
                  </a:schemeClr>
                </a:solidFill>
                <a:latin typeface="Menlo"/>
                <a:ea typeface="Menlo" panose="020B0609030804020204" pitchFamily="49" charset="0"/>
                <a:cs typeface="Menlo" panose="020B0609030804020204" pitchFamily="49" charset="0"/>
              </a:rPr>
              <a:t>aws</a:t>
            </a:r>
            <a:r>
              <a:rPr lang="en-US">
                <a:solidFill>
                  <a:schemeClr val="accent3">
                    <a:lumMod val="75000"/>
                  </a:schemeClr>
                </a:solidFill>
                <a:latin typeface="Menlo"/>
                <a:ea typeface="Menlo" panose="020B0609030804020204" pitchFamily="49" charset="0"/>
                <a:cs typeface="Menlo" panose="020B0609030804020204" pitchFamily="49" charset="0"/>
              </a:rPr>
              <a:t>-</a:t>
            </a:r>
            <a:r>
              <a:rPr lang="en-US" err="1">
                <a:solidFill>
                  <a:schemeClr val="accent3">
                    <a:lumMod val="75000"/>
                  </a:schemeClr>
                </a:solidFill>
                <a:latin typeface="Menlo"/>
                <a:ea typeface="Menlo" panose="020B0609030804020204" pitchFamily="49" charset="0"/>
                <a:cs typeface="Menlo" panose="020B0609030804020204" pitchFamily="49" charset="0"/>
              </a:rPr>
              <a:t>oidc</a:t>
            </a:r>
            <a:r>
              <a:rPr lang="en-US">
                <a:solidFill>
                  <a:schemeClr val="accent3">
                    <a:lumMod val="75000"/>
                  </a:schemeClr>
                </a:solidFill>
                <a:latin typeface="Menlo"/>
                <a:ea typeface="Menlo" panose="020B0609030804020204" pitchFamily="49" charset="0"/>
                <a:cs typeface="Menlo" panose="020B0609030804020204" pitchFamily="49" charset="0"/>
              </a:rPr>
              <a:t>-connector" --identifier-</a:t>
            </a:r>
            <a:r>
              <a:rPr lang="en-US" err="1">
                <a:solidFill>
                  <a:schemeClr val="accent3">
                    <a:lumMod val="75000"/>
                  </a:schemeClr>
                </a:solidFill>
                <a:latin typeface="Menlo"/>
                <a:ea typeface="Menlo" panose="020B0609030804020204" pitchFamily="49" charset="0"/>
                <a:cs typeface="Menlo" panose="020B0609030804020204" pitchFamily="49" charset="0"/>
              </a:rPr>
              <a:t>uris</a:t>
            </a:r>
            <a:r>
              <a:rPr lang="en-US">
                <a:solidFill>
                  <a:schemeClr val="accent3">
                    <a:lumMod val="75000"/>
                  </a:schemeClr>
                </a:solidFill>
                <a:latin typeface="Menlo"/>
                <a:ea typeface="Menlo" panose="020B0609030804020204" pitchFamily="49" charset="0"/>
                <a:cs typeface="Menlo" panose="020B0609030804020204" pitchFamily="49" charset="0"/>
              </a:rPr>
              <a:t> "</a:t>
            </a:r>
            <a:r>
              <a:rPr lang="en-US" err="1">
                <a:solidFill>
                  <a:schemeClr val="accent3">
                    <a:lumMod val="75000"/>
                  </a:schemeClr>
                </a:solidFill>
                <a:latin typeface="Menlo"/>
                <a:ea typeface="Menlo" panose="020B0609030804020204" pitchFamily="49" charset="0"/>
                <a:cs typeface="Menlo" panose="020B0609030804020204" pitchFamily="49" charset="0"/>
              </a:rPr>
              <a:t>api</a:t>
            </a:r>
            <a:r>
              <a:rPr lang="en-US">
                <a:solidFill>
                  <a:schemeClr val="accent3">
                    <a:lumMod val="75000"/>
                  </a:schemeClr>
                </a:solidFill>
                <a:latin typeface="Menlo"/>
                <a:ea typeface="Menlo" panose="020B0609030804020204" pitchFamily="49" charset="0"/>
                <a:cs typeface="Menlo" panose="020B0609030804020204" pitchFamily="49" charset="0"/>
              </a:rPr>
              <a:t>://</a:t>
            </a:r>
            <a:r>
              <a:rPr lang="en-US" err="1">
                <a:solidFill>
                  <a:schemeClr val="accent3">
                    <a:lumMod val="75000"/>
                  </a:schemeClr>
                </a:solidFill>
                <a:latin typeface="Menlo"/>
                <a:ea typeface="Menlo" panose="020B0609030804020204" pitchFamily="49" charset="0"/>
                <a:cs typeface="Menlo" panose="020B0609030804020204" pitchFamily="49" charset="0"/>
              </a:rPr>
              <a:t>mciem</a:t>
            </a:r>
            <a:r>
              <a:rPr lang="en-US">
                <a:solidFill>
                  <a:schemeClr val="accent3">
                    <a:lumMod val="75000"/>
                  </a:schemeClr>
                </a:solidFill>
                <a:latin typeface="Menlo"/>
                <a:ea typeface="Menlo" panose="020B0609030804020204" pitchFamily="49" charset="0"/>
                <a:cs typeface="Menlo" panose="020B0609030804020204" pitchFamily="49" charset="0"/>
              </a:rPr>
              <a:t>-</a:t>
            </a:r>
            <a:r>
              <a:rPr lang="en-US" err="1">
                <a:solidFill>
                  <a:schemeClr val="accent3">
                    <a:lumMod val="75000"/>
                  </a:schemeClr>
                </a:solidFill>
                <a:latin typeface="Menlo"/>
                <a:ea typeface="Menlo" panose="020B0609030804020204" pitchFamily="49" charset="0"/>
                <a:cs typeface="Menlo" panose="020B0609030804020204" pitchFamily="49" charset="0"/>
              </a:rPr>
              <a:t>aws</a:t>
            </a:r>
            <a:r>
              <a:rPr lang="en-US">
                <a:solidFill>
                  <a:schemeClr val="accent3">
                    <a:lumMod val="75000"/>
                  </a:schemeClr>
                </a:solidFill>
                <a:latin typeface="Menlo"/>
                <a:ea typeface="Menlo" panose="020B0609030804020204" pitchFamily="49" charset="0"/>
                <a:cs typeface="Menlo" panose="020B0609030804020204" pitchFamily="49" charset="0"/>
              </a:rPr>
              <a:t>-</a:t>
            </a:r>
            <a:r>
              <a:rPr lang="en-US" err="1">
                <a:solidFill>
                  <a:schemeClr val="accent3">
                    <a:lumMod val="75000"/>
                  </a:schemeClr>
                </a:solidFill>
                <a:latin typeface="Menlo"/>
                <a:ea typeface="Menlo" panose="020B0609030804020204" pitchFamily="49" charset="0"/>
                <a:cs typeface="Menlo" panose="020B0609030804020204" pitchFamily="49" charset="0"/>
              </a:rPr>
              <a:t>oidc</a:t>
            </a:r>
            <a:r>
              <a:rPr lang="en-US">
                <a:solidFill>
                  <a:schemeClr val="accent3">
                    <a:lumMod val="75000"/>
                  </a:schemeClr>
                </a:solidFill>
                <a:latin typeface="Menlo"/>
                <a:ea typeface="Menlo" panose="020B0609030804020204" pitchFamily="49" charset="0"/>
                <a:cs typeface="Menlo" panose="020B0609030804020204" pitchFamily="49" charset="0"/>
              </a:rPr>
              <a:t>-app" --sign-in-audience </a:t>
            </a:r>
            <a:r>
              <a:rPr lang="en-US" err="1">
                <a:solidFill>
                  <a:schemeClr val="accent3">
                    <a:lumMod val="75000"/>
                  </a:schemeClr>
                </a:solidFill>
                <a:latin typeface="Menlo"/>
                <a:ea typeface="Menlo" panose="020B0609030804020204" pitchFamily="49" charset="0"/>
                <a:cs typeface="Menlo" panose="020B0609030804020204" pitchFamily="49" charset="0"/>
              </a:rPr>
              <a:t>AzureADMyOrg</a:t>
            </a:r>
            <a:endParaRPr lang="en-US">
              <a:solidFill>
                <a:schemeClr val="accent3">
                  <a:lumMod val="75000"/>
                </a:schemeClr>
              </a:solidFill>
              <a:latin typeface="Menlo"/>
              <a:ea typeface="Menlo" panose="020B0609030804020204" pitchFamily="49" charset="0"/>
              <a:cs typeface="Menlo" panose="020B0609030804020204" pitchFamily="49" charset="0"/>
            </a:endParaRPr>
          </a:p>
          <a:p>
            <a:pPr algn="l"/>
            <a:endParaRPr lang="en-US">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endParaRPr>
          </a:p>
          <a:p>
            <a:r>
              <a:rPr lang="en-US">
                <a:solidFill>
                  <a:schemeClr val="accent3">
                    <a:lumMod val="75000"/>
                  </a:schemeClr>
                </a:solidFill>
                <a:latin typeface="Menlo"/>
                <a:ea typeface="Menlo" panose="020B0609030804020204" pitchFamily="49" charset="0"/>
                <a:cs typeface="Menlo" panose="020B0609030804020204" pitchFamily="49" charset="0"/>
              </a:rPr>
              <a:t>#PowerShell Script </a:t>
            </a:r>
            <a:endParaRPr lang="en-US">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endParaRPr>
          </a:p>
          <a:p>
            <a:r>
              <a:rPr lang="en-US">
                <a:solidFill>
                  <a:schemeClr val="accent3">
                    <a:lumMod val="75000"/>
                  </a:schemeClr>
                </a:solidFill>
                <a:latin typeface="Menlo"/>
                <a:ea typeface="Menlo" panose="020B0609030804020204" pitchFamily="49" charset="0"/>
                <a:cs typeface="Menlo" panose="020B0609030804020204" pitchFamily="49" charset="0"/>
              </a:rPr>
              <a:t>New-</a:t>
            </a:r>
            <a:r>
              <a:rPr lang="en-US" err="1">
                <a:solidFill>
                  <a:schemeClr val="accent3">
                    <a:lumMod val="75000"/>
                  </a:schemeClr>
                </a:solidFill>
                <a:latin typeface="Menlo"/>
                <a:ea typeface="Menlo" panose="020B0609030804020204" pitchFamily="49" charset="0"/>
                <a:cs typeface="Menlo" panose="020B0609030804020204" pitchFamily="49" charset="0"/>
              </a:rPr>
              <a:t>AzureADApplication</a:t>
            </a:r>
            <a:r>
              <a:rPr lang="en-US">
                <a:solidFill>
                  <a:schemeClr val="accent3">
                    <a:lumMod val="75000"/>
                  </a:schemeClr>
                </a:solidFill>
                <a:latin typeface="Menlo"/>
                <a:ea typeface="Menlo" panose="020B0609030804020204" pitchFamily="49" charset="0"/>
                <a:cs typeface="Menlo" panose="020B0609030804020204" pitchFamily="49" charset="0"/>
              </a:rPr>
              <a:t> -DisplayName  "</a:t>
            </a:r>
            <a:r>
              <a:rPr lang="en-US" err="1">
                <a:solidFill>
                  <a:schemeClr val="accent3">
                    <a:lumMod val="75000"/>
                  </a:schemeClr>
                </a:solidFill>
                <a:latin typeface="Menlo"/>
                <a:ea typeface="Menlo" panose="020B0609030804020204" pitchFamily="49" charset="0"/>
                <a:cs typeface="Menlo" panose="020B0609030804020204" pitchFamily="49" charset="0"/>
              </a:rPr>
              <a:t>mciem</a:t>
            </a:r>
            <a:r>
              <a:rPr lang="en-US">
                <a:solidFill>
                  <a:schemeClr val="accent3">
                    <a:lumMod val="75000"/>
                  </a:schemeClr>
                </a:solidFill>
                <a:latin typeface="Menlo"/>
                <a:ea typeface="Menlo" panose="020B0609030804020204" pitchFamily="49" charset="0"/>
                <a:cs typeface="Menlo" panose="020B0609030804020204" pitchFamily="49" charset="0"/>
              </a:rPr>
              <a:t>-</a:t>
            </a:r>
            <a:r>
              <a:rPr lang="en-US" err="1">
                <a:solidFill>
                  <a:schemeClr val="accent3">
                    <a:lumMod val="75000"/>
                  </a:schemeClr>
                </a:solidFill>
                <a:latin typeface="Menlo"/>
                <a:ea typeface="Menlo" panose="020B0609030804020204" pitchFamily="49" charset="0"/>
                <a:cs typeface="Menlo" panose="020B0609030804020204" pitchFamily="49" charset="0"/>
              </a:rPr>
              <a:t>aws</a:t>
            </a:r>
            <a:r>
              <a:rPr lang="en-US">
                <a:solidFill>
                  <a:schemeClr val="accent3">
                    <a:lumMod val="75000"/>
                  </a:schemeClr>
                </a:solidFill>
                <a:latin typeface="Menlo"/>
                <a:ea typeface="Menlo" panose="020B0609030804020204" pitchFamily="49" charset="0"/>
                <a:cs typeface="Menlo" panose="020B0609030804020204" pitchFamily="49" charset="0"/>
              </a:rPr>
              <a:t>-</a:t>
            </a:r>
            <a:r>
              <a:rPr lang="en-US" err="1">
                <a:solidFill>
                  <a:schemeClr val="accent3">
                    <a:lumMod val="75000"/>
                  </a:schemeClr>
                </a:solidFill>
                <a:latin typeface="Menlo"/>
                <a:ea typeface="Menlo" panose="020B0609030804020204" pitchFamily="49" charset="0"/>
                <a:cs typeface="Menlo" panose="020B0609030804020204" pitchFamily="49" charset="0"/>
              </a:rPr>
              <a:t>oidc</a:t>
            </a:r>
            <a:r>
              <a:rPr lang="en-US">
                <a:solidFill>
                  <a:schemeClr val="accent3">
                    <a:lumMod val="75000"/>
                  </a:schemeClr>
                </a:solidFill>
                <a:latin typeface="Menlo"/>
                <a:ea typeface="Menlo" panose="020B0609030804020204" pitchFamily="49" charset="0"/>
                <a:cs typeface="Menlo" panose="020B0609030804020204" pitchFamily="49" charset="0"/>
              </a:rPr>
              <a:t>-connector" -</a:t>
            </a:r>
            <a:r>
              <a:rPr lang="en-US" err="1">
                <a:solidFill>
                  <a:schemeClr val="accent3">
                    <a:lumMod val="75000"/>
                  </a:schemeClr>
                </a:solidFill>
                <a:latin typeface="Menlo"/>
                <a:ea typeface="Menlo" panose="020B0609030804020204" pitchFamily="49" charset="0"/>
                <a:cs typeface="Menlo" panose="020B0609030804020204" pitchFamily="49" charset="0"/>
              </a:rPr>
              <a:t>IdentifierUris</a:t>
            </a:r>
            <a:r>
              <a:rPr lang="en-US">
                <a:solidFill>
                  <a:schemeClr val="accent3">
                    <a:lumMod val="75000"/>
                  </a:schemeClr>
                </a:solidFill>
                <a:latin typeface="Menlo"/>
                <a:ea typeface="Menlo" panose="020B0609030804020204" pitchFamily="49" charset="0"/>
                <a:cs typeface="Menlo" panose="020B0609030804020204" pitchFamily="49" charset="0"/>
              </a:rPr>
              <a:t> "</a:t>
            </a:r>
            <a:r>
              <a:rPr lang="en-US" err="1">
                <a:solidFill>
                  <a:schemeClr val="accent3">
                    <a:lumMod val="75000"/>
                  </a:schemeClr>
                </a:solidFill>
                <a:latin typeface="Menlo"/>
                <a:ea typeface="Menlo" panose="020B0609030804020204" pitchFamily="49" charset="0"/>
                <a:cs typeface="Menlo" panose="020B0609030804020204" pitchFamily="49" charset="0"/>
              </a:rPr>
              <a:t>api</a:t>
            </a:r>
            <a:r>
              <a:rPr lang="en-US">
                <a:solidFill>
                  <a:schemeClr val="accent3">
                    <a:lumMod val="75000"/>
                  </a:schemeClr>
                </a:solidFill>
                <a:latin typeface="Menlo"/>
                <a:ea typeface="Menlo" panose="020B0609030804020204" pitchFamily="49" charset="0"/>
                <a:cs typeface="Menlo" panose="020B0609030804020204" pitchFamily="49" charset="0"/>
              </a:rPr>
              <a:t>://</a:t>
            </a:r>
            <a:r>
              <a:rPr lang="en-US" err="1">
                <a:solidFill>
                  <a:schemeClr val="accent3">
                    <a:lumMod val="75000"/>
                  </a:schemeClr>
                </a:solidFill>
                <a:latin typeface="Menlo"/>
                <a:ea typeface="Menlo" panose="020B0609030804020204" pitchFamily="49" charset="0"/>
                <a:cs typeface="Menlo" panose="020B0609030804020204" pitchFamily="49" charset="0"/>
              </a:rPr>
              <a:t>mciem</a:t>
            </a:r>
            <a:r>
              <a:rPr lang="en-US">
                <a:solidFill>
                  <a:schemeClr val="accent3">
                    <a:lumMod val="75000"/>
                  </a:schemeClr>
                </a:solidFill>
                <a:latin typeface="Menlo"/>
                <a:ea typeface="Menlo" panose="020B0609030804020204" pitchFamily="49" charset="0"/>
                <a:cs typeface="Menlo" panose="020B0609030804020204" pitchFamily="49" charset="0"/>
              </a:rPr>
              <a:t>-</a:t>
            </a:r>
            <a:r>
              <a:rPr lang="en-US" err="1">
                <a:solidFill>
                  <a:schemeClr val="accent3">
                    <a:lumMod val="75000"/>
                  </a:schemeClr>
                </a:solidFill>
                <a:latin typeface="Menlo"/>
                <a:ea typeface="Menlo" panose="020B0609030804020204" pitchFamily="49" charset="0"/>
                <a:cs typeface="Menlo" panose="020B0609030804020204" pitchFamily="49" charset="0"/>
              </a:rPr>
              <a:t>aws</a:t>
            </a:r>
            <a:r>
              <a:rPr lang="en-US">
                <a:solidFill>
                  <a:schemeClr val="accent3">
                    <a:lumMod val="75000"/>
                  </a:schemeClr>
                </a:solidFill>
                <a:latin typeface="Menlo"/>
                <a:ea typeface="Menlo" panose="020B0609030804020204" pitchFamily="49" charset="0"/>
                <a:cs typeface="Menlo" panose="020B0609030804020204" pitchFamily="49" charset="0"/>
              </a:rPr>
              <a:t>-</a:t>
            </a:r>
            <a:r>
              <a:rPr lang="en-US" err="1">
                <a:solidFill>
                  <a:schemeClr val="accent3">
                    <a:lumMod val="75000"/>
                  </a:schemeClr>
                </a:solidFill>
                <a:latin typeface="Menlo"/>
                <a:ea typeface="Menlo" panose="020B0609030804020204" pitchFamily="49" charset="0"/>
                <a:cs typeface="Menlo" panose="020B0609030804020204" pitchFamily="49" charset="0"/>
              </a:rPr>
              <a:t>oidc</a:t>
            </a:r>
            <a:r>
              <a:rPr lang="en-US">
                <a:solidFill>
                  <a:schemeClr val="accent3">
                    <a:lumMod val="75000"/>
                  </a:schemeClr>
                </a:solidFill>
                <a:latin typeface="Menlo"/>
                <a:ea typeface="Menlo" panose="020B0609030804020204" pitchFamily="49" charset="0"/>
                <a:cs typeface="Menlo" panose="020B0609030804020204" pitchFamily="49" charset="0"/>
              </a:rPr>
              <a:t>-app"</a:t>
            </a:r>
          </a:p>
        </p:txBody>
      </p:sp>
      <p:pic>
        <p:nvPicPr>
          <p:cNvPr id="6" name="Picture 5">
            <a:extLst>
              <a:ext uri="{FF2B5EF4-FFF2-40B4-BE49-F238E27FC236}">
                <a16:creationId xmlns:a16="http://schemas.microsoft.com/office/drawing/2014/main" id="{0497CABB-6601-4F3A-C08F-BDE8C96A4FC3}"/>
              </a:ext>
            </a:extLst>
          </p:cNvPr>
          <p:cNvPicPr>
            <a:picLocks noChangeAspect="1"/>
          </p:cNvPicPr>
          <p:nvPr/>
        </p:nvPicPr>
        <p:blipFill>
          <a:blip r:embed="rId2"/>
          <a:stretch>
            <a:fillRect/>
          </a:stretch>
        </p:blipFill>
        <p:spPr>
          <a:xfrm>
            <a:off x="2209449" y="5907758"/>
            <a:ext cx="7772400" cy="345440"/>
          </a:xfrm>
          <a:prstGeom prst="rect">
            <a:avLst/>
          </a:prstGeom>
        </p:spPr>
      </p:pic>
    </p:spTree>
    <p:extLst>
      <p:ext uri="{BB962C8B-B14F-4D97-AF65-F5344CB8AC3E}">
        <p14:creationId xmlns:p14="http://schemas.microsoft.com/office/powerpoint/2010/main" val="29405627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58D6-51DE-3DBC-8E23-05AC268D4EFF}"/>
              </a:ext>
            </a:extLst>
          </p:cNvPr>
          <p:cNvSpPr>
            <a:spLocks noGrp="1"/>
          </p:cNvSpPr>
          <p:nvPr>
            <p:ph type="title"/>
          </p:nvPr>
        </p:nvSpPr>
        <p:spPr/>
        <p:txBody>
          <a:bodyPr/>
          <a:lstStyle/>
          <a:p>
            <a:r>
              <a:rPr lang="en-US"/>
              <a:t>AWS Setup</a:t>
            </a:r>
          </a:p>
        </p:txBody>
      </p:sp>
      <p:sp>
        <p:nvSpPr>
          <p:cNvPr id="3" name="Text Placeholder 2">
            <a:extLst>
              <a:ext uri="{FF2B5EF4-FFF2-40B4-BE49-F238E27FC236}">
                <a16:creationId xmlns:a16="http://schemas.microsoft.com/office/drawing/2014/main" id="{C25953D3-193E-AE19-B7BB-83675AFC06D3}"/>
              </a:ext>
            </a:extLst>
          </p:cNvPr>
          <p:cNvSpPr>
            <a:spLocks noGrp="1"/>
          </p:cNvSpPr>
          <p:nvPr>
            <p:ph type="body" sz="quarter" idx="10"/>
          </p:nvPr>
        </p:nvSpPr>
        <p:spPr>
          <a:xfrm>
            <a:off x="586390" y="1434370"/>
            <a:ext cx="11018520" cy="1538883"/>
          </a:xfrm>
        </p:spPr>
        <p:txBody>
          <a:bodyPr/>
          <a:lstStyle/>
          <a:p>
            <a:pPr marL="514350" indent="-514350">
              <a:buFont typeface="+mj-lt"/>
              <a:buAutoNum type="arabicPeriod"/>
            </a:pPr>
            <a:r>
              <a:rPr lang="en-US"/>
              <a:t>Azure AD OpenID Connect Application (App Registration)</a:t>
            </a:r>
          </a:p>
          <a:p>
            <a:pPr marL="742950" lvl="1" indent="-514350">
              <a:buFont typeface="Arial" panose="020B0604020202020204" pitchFamily="34" charset="0"/>
              <a:buChar char="•"/>
            </a:pPr>
            <a:r>
              <a:rPr lang="en-US"/>
              <a:t>Can be run by any role that can create app registrations</a:t>
            </a:r>
          </a:p>
          <a:p>
            <a:pPr marL="742950" lvl="1" indent="-514350">
              <a:buFont typeface="Arial" panose="020B0604020202020204" pitchFamily="34" charset="0"/>
              <a:buChar char="•"/>
            </a:pPr>
            <a:r>
              <a:rPr lang="en-US"/>
              <a:t>Recommend using Azure Cloud Shell for simplicity</a:t>
            </a:r>
          </a:p>
          <a:p>
            <a:pPr marL="742950" lvl="1" indent="-514350">
              <a:buFont typeface="Arial" panose="020B0604020202020204" pitchFamily="34" charset="0"/>
              <a:buChar char="•"/>
            </a:pPr>
            <a:r>
              <a:rPr lang="en-US"/>
              <a:t>App name and API can be customized if desired</a:t>
            </a:r>
          </a:p>
        </p:txBody>
      </p:sp>
      <p:pic>
        <p:nvPicPr>
          <p:cNvPr id="5" name="Picture 4">
            <a:extLst>
              <a:ext uri="{FF2B5EF4-FFF2-40B4-BE49-F238E27FC236}">
                <a16:creationId xmlns:a16="http://schemas.microsoft.com/office/drawing/2014/main" id="{1CC270DC-8E6A-5D7A-1899-9C9DE984772A}"/>
              </a:ext>
            </a:extLst>
          </p:cNvPr>
          <p:cNvPicPr>
            <a:picLocks noChangeAspect="1"/>
          </p:cNvPicPr>
          <p:nvPr/>
        </p:nvPicPr>
        <p:blipFill>
          <a:blip r:embed="rId2"/>
          <a:stretch>
            <a:fillRect/>
          </a:stretch>
        </p:blipFill>
        <p:spPr>
          <a:xfrm>
            <a:off x="2209450" y="3165012"/>
            <a:ext cx="7772400" cy="3411854"/>
          </a:xfrm>
          <a:prstGeom prst="rect">
            <a:avLst/>
          </a:prstGeom>
        </p:spPr>
      </p:pic>
    </p:spTree>
    <p:extLst>
      <p:ext uri="{BB962C8B-B14F-4D97-AF65-F5344CB8AC3E}">
        <p14:creationId xmlns:p14="http://schemas.microsoft.com/office/powerpoint/2010/main" val="454883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58D6-51DE-3DBC-8E23-05AC268D4EFF}"/>
              </a:ext>
            </a:extLst>
          </p:cNvPr>
          <p:cNvSpPr>
            <a:spLocks noGrp="1"/>
          </p:cNvSpPr>
          <p:nvPr>
            <p:ph type="title"/>
          </p:nvPr>
        </p:nvSpPr>
        <p:spPr/>
        <p:txBody>
          <a:bodyPr/>
          <a:lstStyle/>
          <a:p>
            <a:r>
              <a:rPr lang="en-US"/>
              <a:t>AWS Setup</a:t>
            </a:r>
          </a:p>
        </p:txBody>
      </p:sp>
      <p:sp>
        <p:nvSpPr>
          <p:cNvPr id="3" name="Text Placeholder 2">
            <a:extLst>
              <a:ext uri="{FF2B5EF4-FFF2-40B4-BE49-F238E27FC236}">
                <a16:creationId xmlns:a16="http://schemas.microsoft.com/office/drawing/2014/main" id="{C25953D3-193E-AE19-B7BB-83675AFC06D3}"/>
              </a:ext>
            </a:extLst>
          </p:cNvPr>
          <p:cNvSpPr>
            <a:spLocks noGrp="1"/>
          </p:cNvSpPr>
          <p:nvPr>
            <p:ph type="body" sz="quarter" idx="10"/>
          </p:nvPr>
        </p:nvSpPr>
        <p:spPr>
          <a:xfrm>
            <a:off x="586390" y="1434370"/>
            <a:ext cx="11018520" cy="1107996"/>
          </a:xfrm>
        </p:spPr>
        <p:txBody>
          <a:bodyPr/>
          <a:lstStyle/>
          <a:p>
            <a:pPr marL="514350" indent="-514350">
              <a:buFont typeface="+mj-lt"/>
              <a:buAutoNum type="arabicPeriod" startAt="2"/>
            </a:pPr>
            <a:r>
              <a:rPr lang="en-US"/>
              <a:t>AWS Account OIDC Account ID</a:t>
            </a:r>
          </a:p>
          <a:p>
            <a:pPr marL="742950" lvl="1" indent="-514350">
              <a:buFont typeface="Arial" panose="020B0604020202020204" pitchFamily="34" charset="0"/>
              <a:buChar char="•"/>
            </a:pPr>
            <a:r>
              <a:rPr lang="en-US"/>
              <a:t>If you aren’t sure what this is, go to </a:t>
            </a:r>
            <a:r>
              <a:rPr lang="en-US">
                <a:hlinkClick r:id="rId2"/>
              </a:rPr>
              <a:t>https://console.aws.amazon.com</a:t>
            </a:r>
            <a:r>
              <a:rPr lang="en-US"/>
              <a:t> and login with your AWS Root user account:</a:t>
            </a:r>
          </a:p>
        </p:txBody>
      </p:sp>
      <p:pic>
        <p:nvPicPr>
          <p:cNvPr id="4" name="Picture 3">
            <a:extLst>
              <a:ext uri="{FF2B5EF4-FFF2-40B4-BE49-F238E27FC236}">
                <a16:creationId xmlns:a16="http://schemas.microsoft.com/office/drawing/2014/main" id="{EA14CF34-5A51-3C95-0B7A-7007B41A6709}"/>
              </a:ext>
            </a:extLst>
          </p:cNvPr>
          <p:cNvPicPr>
            <a:picLocks noChangeAspect="1"/>
          </p:cNvPicPr>
          <p:nvPr/>
        </p:nvPicPr>
        <p:blipFill>
          <a:blip r:embed="rId3"/>
          <a:stretch>
            <a:fillRect/>
          </a:stretch>
        </p:blipFill>
        <p:spPr>
          <a:xfrm>
            <a:off x="4503148" y="2659597"/>
            <a:ext cx="3185003" cy="3915584"/>
          </a:xfrm>
          <a:prstGeom prst="rect">
            <a:avLst/>
          </a:prstGeom>
        </p:spPr>
      </p:pic>
    </p:spTree>
    <p:extLst>
      <p:ext uri="{BB962C8B-B14F-4D97-AF65-F5344CB8AC3E}">
        <p14:creationId xmlns:p14="http://schemas.microsoft.com/office/powerpoint/2010/main" val="345150890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58D6-51DE-3DBC-8E23-05AC268D4EFF}"/>
              </a:ext>
            </a:extLst>
          </p:cNvPr>
          <p:cNvSpPr>
            <a:spLocks noGrp="1"/>
          </p:cNvSpPr>
          <p:nvPr>
            <p:ph type="title"/>
          </p:nvPr>
        </p:nvSpPr>
        <p:spPr/>
        <p:txBody>
          <a:bodyPr/>
          <a:lstStyle/>
          <a:p>
            <a:r>
              <a:rPr lang="en-US"/>
              <a:t>AWS Setup</a:t>
            </a:r>
          </a:p>
        </p:txBody>
      </p:sp>
      <p:sp>
        <p:nvSpPr>
          <p:cNvPr id="3" name="Text Placeholder 2">
            <a:extLst>
              <a:ext uri="{FF2B5EF4-FFF2-40B4-BE49-F238E27FC236}">
                <a16:creationId xmlns:a16="http://schemas.microsoft.com/office/drawing/2014/main" id="{C25953D3-193E-AE19-B7BB-83675AFC06D3}"/>
              </a:ext>
            </a:extLst>
          </p:cNvPr>
          <p:cNvSpPr>
            <a:spLocks noGrp="1"/>
          </p:cNvSpPr>
          <p:nvPr>
            <p:ph type="body" sz="quarter" idx="10"/>
          </p:nvPr>
        </p:nvSpPr>
        <p:spPr>
          <a:xfrm>
            <a:off x="586390" y="1434370"/>
            <a:ext cx="11018520" cy="800219"/>
          </a:xfrm>
        </p:spPr>
        <p:txBody>
          <a:bodyPr/>
          <a:lstStyle/>
          <a:p>
            <a:pPr marL="514350" indent="-514350">
              <a:buFont typeface="+mj-lt"/>
              <a:buAutoNum type="arabicPeriod" startAt="2"/>
            </a:pPr>
            <a:r>
              <a:rPr lang="en-US"/>
              <a:t>AWS Account OIDC Account ID</a:t>
            </a:r>
          </a:p>
          <a:p>
            <a:pPr marL="742950" lvl="1" indent="-514350">
              <a:buFont typeface="Arial" panose="020B0604020202020204" pitchFamily="34" charset="0"/>
              <a:buChar char="•"/>
            </a:pPr>
            <a:r>
              <a:rPr lang="en-US"/>
              <a:t>Get the Account ID from the menu in the upper right corner of the portal:</a:t>
            </a:r>
          </a:p>
        </p:txBody>
      </p:sp>
      <p:pic>
        <p:nvPicPr>
          <p:cNvPr id="5" name="Picture 4">
            <a:extLst>
              <a:ext uri="{FF2B5EF4-FFF2-40B4-BE49-F238E27FC236}">
                <a16:creationId xmlns:a16="http://schemas.microsoft.com/office/drawing/2014/main" id="{BBE8CF3E-6978-E62B-A16A-7B1B29FC40A9}"/>
              </a:ext>
            </a:extLst>
          </p:cNvPr>
          <p:cNvPicPr>
            <a:picLocks noChangeAspect="1"/>
          </p:cNvPicPr>
          <p:nvPr/>
        </p:nvPicPr>
        <p:blipFill>
          <a:blip r:embed="rId2"/>
          <a:stretch>
            <a:fillRect/>
          </a:stretch>
        </p:blipFill>
        <p:spPr>
          <a:xfrm>
            <a:off x="4044600" y="2965538"/>
            <a:ext cx="4102100" cy="2844800"/>
          </a:xfrm>
          <a:prstGeom prst="rect">
            <a:avLst/>
          </a:prstGeom>
        </p:spPr>
      </p:pic>
    </p:spTree>
    <p:extLst>
      <p:ext uri="{BB962C8B-B14F-4D97-AF65-F5344CB8AC3E}">
        <p14:creationId xmlns:p14="http://schemas.microsoft.com/office/powerpoint/2010/main" val="983383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58D6-51DE-3DBC-8E23-05AC268D4EFF}"/>
              </a:ext>
            </a:extLst>
          </p:cNvPr>
          <p:cNvSpPr>
            <a:spLocks noGrp="1"/>
          </p:cNvSpPr>
          <p:nvPr>
            <p:ph type="title"/>
          </p:nvPr>
        </p:nvSpPr>
        <p:spPr>
          <a:xfrm>
            <a:off x="588263" y="457200"/>
            <a:ext cx="11018520" cy="553998"/>
          </a:xfrm>
        </p:spPr>
        <p:txBody>
          <a:bodyPr wrap="square" anchor="t">
            <a:normAutofit/>
          </a:bodyPr>
          <a:lstStyle/>
          <a:p>
            <a:r>
              <a:rPr lang="en-US"/>
              <a:t>AWS Setup</a:t>
            </a:r>
          </a:p>
        </p:txBody>
      </p:sp>
      <p:sp>
        <p:nvSpPr>
          <p:cNvPr id="3" name="Text Placeholder 2">
            <a:extLst>
              <a:ext uri="{FF2B5EF4-FFF2-40B4-BE49-F238E27FC236}">
                <a16:creationId xmlns:a16="http://schemas.microsoft.com/office/drawing/2014/main" id="{C25953D3-193E-AE19-B7BB-83675AFC06D3}"/>
              </a:ext>
            </a:extLst>
          </p:cNvPr>
          <p:cNvSpPr>
            <a:spLocks noGrp="1"/>
          </p:cNvSpPr>
          <p:nvPr>
            <p:ph sz="quarter" idx="12"/>
          </p:nvPr>
        </p:nvSpPr>
        <p:spPr>
          <a:xfrm>
            <a:off x="584200" y="1435100"/>
            <a:ext cx="5211763" cy="4833938"/>
          </a:xfrm>
        </p:spPr>
        <p:txBody>
          <a:bodyPr wrap="square">
            <a:normAutofit/>
          </a:bodyPr>
          <a:lstStyle/>
          <a:p>
            <a:pPr marL="514350" indent="-514350">
              <a:buFont typeface="+mj-lt"/>
              <a:buAutoNum type="arabicPeriod" startAt="3"/>
            </a:pPr>
            <a:r>
              <a:rPr lang="en-US"/>
              <a:t>Run AWS Template</a:t>
            </a:r>
          </a:p>
          <a:p>
            <a:pPr marL="742950" lvl="1" indent="-514350">
              <a:buFont typeface="Arial" panose="020B0604020202020204" pitchFamily="34" charset="0"/>
              <a:buChar char="•"/>
            </a:pPr>
            <a:r>
              <a:rPr lang="en-US" sz="2800"/>
              <a:t>Provide the Azure App Name and OIDC Account ID identified in previous steps</a:t>
            </a:r>
          </a:p>
          <a:p>
            <a:pPr marL="742950" lvl="1" indent="-514350">
              <a:buFont typeface="Arial" panose="020B0604020202020204" pitchFamily="34" charset="0"/>
              <a:buChar char="•"/>
            </a:pPr>
            <a:r>
              <a:rPr lang="en-US" sz="2800"/>
              <a:t>Click the Launch OIDC template button</a:t>
            </a:r>
          </a:p>
        </p:txBody>
      </p:sp>
      <p:pic>
        <p:nvPicPr>
          <p:cNvPr id="4" name="Picture 3">
            <a:extLst>
              <a:ext uri="{FF2B5EF4-FFF2-40B4-BE49-F238E27FC236}">
                <a16:creationId xmlns:a16="http://schemas.microsoft.com/office/drawing/2014/main" id="{819B2710-C165-F130-EAF5-C84C19287916}"/>
              </a:ext>
            </a:extLst>
          </p:cNvPr>
          <p:cNvPicPr>
            <a:picLocks noChangeAspect="1"/>
          </p:cNvPicPr>
          <p:nvPr/>
        </p:nvPicPr>
        <p:blipFill>
          <a:blip r:embed="rId3"/>
          <a:stretch>
            <a:fillRect/>
          </a:stretch>
        </p:blipFill>
        <p:spPr>
          <a:xfrm>
            <a:off x="6389688" y="1646746"/>
            <a:ext cx="5219700" cy="4410646"/>
          </a:xfrm>
          <a:prstGeom prst="rect">
            <a:avLst/>
          </a:prstGeom>
          <a:noFill/>
        </p:spPr>
      </p:pic>
    </p:spTree>
    <p:extLst>
      <p:ext uri="{BB962C8B-B14F-4D97-AF65-F5344CB8AC3E}">
        <p14:creationId xmlns:p14="http://schemas.microsoft.com/office/powerpoint/2010/main" val="26822487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58D6-51DE-3DBC-8E23-05AC268D4EFF}"/>
              </a:ext>
            </a:extLst>
          </p:cNvPr>
          <p:cNvSpPr>
            <a:spLocks noGrp="1"/>
          </p:cNvSpPr>
          <p:nvPr>
            <p:ph type="title"/>
          </p:nvPr>
        </p:nvSpPr>
        <p:spPr>
          <a:xfrm>
            <a:off x="588263" y="457200"/>
            <a:ext cx="11018520" cy="553998"/>
          </a:xfrm>
        </p:spPr>
        <p:txBody>
          <a:bodyPr wrap="square" anchor="t">
            <a:normAutofit/>
          </a:bodyPr>
          <a:lstStyle/>
          <a:p>
            <a:r>
              <a:rPr lang="en-US"/>
              <a:t>AWS Setup</a:t>
            </a:r>
          </a:p>
        </p:txBody>
      </p:sp>
      <p:sp>
        <p:nvSpPr>
          <p:cNvPr id="3" name="Text Placeholder 2">
            <a:extLst>
              <a:ext uri="{FF2B5EF4-FFF2-40B4-BE49-F238E27FC236}">
                <a16:creationId xmlns:a16="http://schemas.microsoft.com/office/drawing/2014/main" id="{C25953D3-193E-AE19-B7BB-83675AFC06D3}"/>
              </a:ext>
            </a:extLst>
          </p:cNvPr>
          <p:cNvSpPr>
            <a:spLocks noGrp="1"/>
          </p:cNvSpPr>
          <p:nvPr>
            <p:ph sz="quarter" idx="12"/>
          </p:nvPr>
        </p:nvSpPr>
        <p:spPr>
          <a:xfrm>
            <a:off x="584200" y="1435100"/>
            <a:ext cx="5211763" cy="4833938"/>
          </a:xfrm>
        </p:spPr>
        <p:txBody>
          <a:bodyPr wrap="square">
            <a:normAutofit/>
          </a:bodyPr>
          <a:lstStyle/>
          <a:p>
            <a:pPr marL="514350" indent="-514350">
              <a:buFont typeface="+mj-lt"/>
              <a:buAutoNum type="arabicPeriod" startAt="3"/>
            </a:pPr>
            <a:r>
              <a:rPr lang="en-US"/>
              <a:t>Run AWS Template</a:t>
            </a:r>
          </a:p>
          <a:p>
            <a:pPr marL="742950" lvl="1" indent="-514350">
              <a:buFont typeface="Arial" panose="020B0604020202020204" pitchFamily="34" charset="0"/>
              <a:buChar char="•"/>
            </a:pPr>
            <a:r>
              <a:rPr lang="en-US" sz="2800"/>
              <a:t>An AWS CloudFormation template will open with the parameters already filled in</a:t>
            </a:r>
          </a:p>
          <a:p>
            <a:pPr marL="742950" lvl="1" indent="-514350">
              <a:buFont typeface="Arial" panose="020B0604020202020204" pitchFamily="34" charset="0"/>
              <a:buChar char="•"/>
            </a:pPr>
            <a:r>
              <a:rPr lang="en-US" sz="2800"/>
              <a:t>This is an infrastructure as code template, similar to Azure ARM templates</a:t>
            </a:r>
          </a:p>
          <a:p>
            <a:pPr marL="742950" lvl="1" indent="-514350">
              <a:buFont typeface="Arial" panose="020B0604020202020204" pitchFamily="34" charset="0"/>
              <a:buChar char="•"/>
            </a:pPr>
            <a:r>
              <a:rPr lang="en-US" sz="2800"/>
              <a:t>This particular template creates an OIDC provider on the AWS side</a:t>
            </a:r>
          </a:p>
        </p:txBody>
      </p:sp>
      <p:pic>
        <p:nvPicPr>
          <p:cNvPr id="5" name="Picture 4">
            <a:extLst>
              <a:ext uri="{FF2B5EF4-FFF2-40B4-BE49-F238E27FC236}">
                <a16:creationId xmlns:a16="http://schemas.microsoft.com/office/drawing/2014/main" id="{32052010-3C85-9AC9-08F8-BA0302549116}"/>
              </a:ext>
            </a:extLst>
          </p:cNvPr>
          <p:cNvPicPr>
            <a:picLocks noChangeAspect="1"/>
          </p:cNvPicPr>
          <p:nvPr/>
        </p:nvPicPr>
        <p:blipFill>
          <a:blip r:embed="rId3"/>
          <a:stretch>
            <a:fillRect/>
          </a:stretch>
        </p:blipFill>
        <p:spPr>
          <a:xfrm>
            <a:off x="6096000" y="1356962"/>
            <a:ext cx="5795961" cy="4912076"/>
          </a:xfrm>
          <a:prstGeom prst="rect">
            <a:avLst/>
          </a:prstGeom>
          <a:noFill/>
        </p:spPr>
      </p:pic>
    </p:spTree>
    <p:extLst>
      <p:ext uri="{BB962C8B-B14F-4D97-AF65-F5344CB8AC3E}">
        <p14:creationId xmlns:p14="http://schemas.microsoft.com/office/powerpoint/2010/main" val="159700628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58D6-51DE-3DBC-8E23-05AC268D4EFF}"/>
              </a:ext>
            </a:extLst>
          </p:cNvPr>
          <p:cNvSpPr>
            <a:spLocks noGrp="1"/>
          </p:cNvSpPr>
          <p:nvPr>
            <p:ph type="title"/>
          </p:nvPr>
        </p:nvSpPr>
        <p:spPr>
          <a:xfrm>
            <a:off x="588263" y="457200"/>
            <a:ext cx="11018520" cy="553998"/>
          </a:xfrm>
        </p:spPr>
        <p:txBody>
          <a:bodyPr wrap="square" anchor="t">
            <a:normAutofit/>
          </a:bodyPr>
          <a:lstStyle/>
          <a:p>
            <a:r>
              <a:rPr lang="en-US"/>
              <a:t>AWS Setup</a:t>
            </a:r>
          </a:p>
        </p:txBody>
      </p:sp>
      <p:sp>
        <p:nvSpPr>
          <p:cNvPr id="3" name="Text Placeholder 2">
            <a:extLst>
              <a:ext uri="{FF2B5EF4-FFF2-40B4-BE49-F238E27FC236}">
                <a16:creationId xmlns:a16="http://schemas.microsoft.com/office/drawing/2014/main" id="{C25953D3-193E-AE19-B7BB-83675AFC06D3}"/>
              </a:ext>
            </a:extLst>
          </p:cNvPr>
          <p:cNvSpPr>
            <a:spLocks noGrp="1"/>
          </p:cNvSpPr>
          <p:nvPr>
            <p:ph sz="quarter" idx="12"/>
          </p:nvPr>
        </p:nvSpPr>
        <p:spPr>
          <a:xfrm>
            <a:off x="584200" y="1435100"/>
            <a:ext cx="5211763" cy="4833938"/>
          </a:xfrm>
        </p:spPr>
        <p:txBody>
          <a:bodyPr wrap="square">
            <a:normAutofit lnSpcReduction="10000"/>
          </a:bodyPr>
          <a:lstStyle/>
          <a:p>
            <a:pPr marL="514350" indent="-514350">
              <a:lnSpc>
                <a:spcPct val="90000"/>
              </a:lnSpc>
              <a:buFont typeface="+mj-lt"/>
              <a:buAutoNum type="arabicPeriod" startAt="4"/>
            </a:pPr>
            <a:r>
              <a:rPr lang="en-US"/>
              <a:t>Manage Authorization Systems</a:t>
            </a:r>
          </a:p>
          <a:p>
            <a:pPr marL="742950" lvl="1" indent="-514350">
              <a:lnSpc>
                <a:spcPct val="90000"/>
              </a:lnSpc>
              <a:buFont typeface="Arial" panose="020B0604020202020204" pitchFamily="34" charset="0"/>
              <a:buChar char="•"/>
            </a:pPr>
            <a:r>
              <a:rPr lang="en-US" sz="2800"/>
              <a:t>We recommend choose Automatically manage for the POC</a:t>
            </a:r>
          </a:p>
          <a:p>
            <a:pPr marL="742950" lvl="1" indent="-514350">
              <a:lnSpc>
                <a:spcPct val="90000"/>
              </a:lnSpc>
              <a:buFont typeface="Arial" panose="020B0604020202020204" pitchFamily="34" charset="0"/>
              <a:buChar char="•"/>
            </a:pPr>
            <a:r>
              <a:rPr lang="en-US" sz="2800"/>
              <a:t>Must provide the Management Account ID, which may be the same ID as the last step</a:t>
            </a:r>
            <a:endParaRPr lang="en-US" sz="2400"/>
          </a:p>
          <a:p>
            <a:pPr marL="742950" lvl="1" indent="-514350">
              <a:lnSpc>
                <a:spcPct val="90000"/>
              </a:lnSpc>
              <a:buFont typeface="Arial" panose="020B0604020202020204" pitchFamily="34" charset="0"/>
              <a:buChar char="•"/>
            </a:pPr>
            <a:r>
              <a:rPr lang="en-US" sz="2800"/>
              <a:t>Launch Management Account Template and then click Create Stack in AWS</a:t>
            </a:r>
          </a:p>
        </p:txBody>
      </p:sp>
      <p:pic>
        <p:nvPicPr>
          <p:cNvPr id="4" name="Picture 3">
            <a:extLst>
              <a:ext uri="{FF2B5EF4-FFF2-40B4-BE49-F238E27FC236}">
                <a16:creationId xmlns:a16="http://schemas.microsoft.com/office/drawing/2014/main" id="{EE5D42C3-70A9-0DEE-D128-A6A41FBEDC94}"/>
              </a:ext>
            </a:extLst>
          </p:cNvPr>
          <p:cNvPicPr>
            <a:picLocks noChangeAspect="1"/>
          </p:cNvPicPr>
          <p:nvPr/>
        </p:nvPicPr>
        <p:blipFill>
          <a:blip r:embed="rId3"/>
          <a:stretch>
            <a:fillRect/>
          </a:stretch>
        </p:blipFill>
        <p:spPr>
          <a:xfrm>
            <a:off x="5795963" y="2072298"/>
            <a:ext cx="6244812" cy="3559542"/>
          </a:xfrm>
          <a:prstGeom prst="rect">
            <a:avLst/>
          </a:prstGeom>
          <a:noFill/>
        </p:spPr>
      </p:pic>
    </p:spTree>
    <p:extLst>
      <p:ext uri="{BB962C8B-B14F-4D97-AF65-F5344CB8AC3E}">
        <p14:creationId xmlns:p14="http://schemas.microsoft.com/office/powerpoint/2010/main" val="23121452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58D6-51DE-3DBC-8E23-05AC268D4EFF}"/>
              </a:ext>
            </a:extLst>
          </p:cNvPr>
          <p:cNvSpPr>
            <a:spLocks noGrp="1"/>
          </p:cNvSpPr>
          <p:nvPr>
            <p:ph type="title"/>
          </p:nvPr>
        </p:nvSpPr>
        <p:spPr>
          <a:xfrm>
            <a:off x="588263" y="457200"/>
            <a:ext cx="11018520" cy="553998"/>
          </a:xfrm>
        </p:spPr>
        <p:txBody>
          <a:bodyPr wrap="square" anchor="t">
            <a:normAutofit/>
          </a:bodyPr>
          <a:lstStyle/>
          <a:p>
            <a:r>
              <a:rPr lang="en-US"/>
              <a:t>AWS Setup</a:t>
            </a:r>
          </a:p>
        </p:txBody>
      </p:sp>
      <p:sp>
        <p:nvSpPr>
          <p:cNvPr id="3" name="Text Placeholder 2">
            <a:extLst>
              <a:ext uri="{FF2B5EF4-FFF2-40B4-BE49-F238E27FC236}">
                <a16:creationId xmlns:a16="http://schemas.microsoft.com/office/drawing/2014/main" id="{C25953D3-193E-AE19-B7BB-83675AFC06D3}"/>
              </a:ext>
            </a:extLst>
          </p:cNvPr>
          <p:cNvSpPr>
            <a:spLocks noGrp="1"/>
          </p:cNvSpPr>
          <p:nvPr>
            <p:ph sz="quarter" idx="12"/>
          </p:nvPr>
        </p:nvSpPr>
        <p:spPr>
          <a:xfrm>
            <a:off x="584200" y="1435100"/>
            <a:ext cx="5211763" cy="4833938"/>
          </a:xfrm>
        </p:spPr>
        <p:txBody>
          <a:bodyPr wrap="square">
            <a:normAutofit/>
          </a:bodyPr>
          <a:lstStyle/>
          <a:p>
            <a:pPr marL="514350" indent="-514350">
              <a:lnSpc>
                <a:spcPct val="90000"/>
              </a:lnSpc>
              <a:buFont typeface="+mj-lt"/>
              <a:buAutoNum type="arabicPeriod" startAt="4"/>
            </a:pPr>
            <a:r>
              <a:rPr lang="en-US"/>
              <a:t>Manage Authorization Systems – Member Account Role</a:t>
            </a:r>
          </a:p>
          <a:p>
            <a:pPr marL="742950" lvl="1" indent="-514350">
              <a:lnSpc>
                <a:spcPct val="90000"/>
              </a:lnSpc>
              <a:buFont typeface="Arial" panose="020B0604020202020204" pitchFamily="34" charset="0"/>
              <a:buChar char="•"/>
            </a:pPr>
            <a:r>
              <a:rPr lang="en-US" sz="2800"/>
              <a:t>A 3</a:t>
            </a:r>
            <a:r>
              <a:rPr lang="en-US" sz="2800" baseline="30000"/>
              <a:t>rd</a:t>
            </a:r>
            <a:r>
              <a:rPr lang="en-US" sz="2800"/>
              <a:t> CloudFormation template needs to be run to configure the member account</a:t>
            </a:r>
          </a:p>
          <a:p>
            <a:pPr marL="742950" lvl="1" indent="-514350">
              <a:lnSpc>
                <a:spcPct val="90000"/>
              </a:lnSpc>
              <a:buFont typeface="Arial" panose="020B0604020202020204" pitchFamily="34" charset="0"/>
              <a:buChar char="•"/>
            </a:pPr>
            <a:r>
              <a:rPr lang="en-US" sz="2800"/>
              <a:t>Click Go to AWS</a:t>
            </a:r>
          </a:p>
        </p:txBody>
      </p:sp>
      <p:pic>
        <p:nvPicPr>
          <p:cNvPr id="5" name="Picture 4">
            <a:extLst>
              <a:ext uri="{FF2B5EF4-FFF2-40B4-BE49-F238E27FC236}">
                <a16:creationId xmlns:a16="http://schemas.microsoft.com/office/drawing/2014/main" id="{14D4863A-CE42-67C7-CF07-0CF54A35727A}"/>
              </a:ext>
            </a:extLst>
          </p:cNvPr>
          <p:cNvPicPr>
            <a:picLocks noChangeAspect="1"/>
          </p:cNvPicPr>
          <p:nvPr/>
        </p:nvPicPr>
        <p:blipFill>
          <a:blip r:embed="rId3"/>
          <a:stretch>
            <a:fillRect/>
          </a:stretch>
        </p:blipFill>
        <p:spPr>
          <a:xfrm>
            <a:off x="6096000" y="1675240"/>
            <a:ext cx="5943089" cy="4353658"/>
          </a:xfrm>
          <a:prstGeom prst="rect">
            <a:avLst/>
          </a:prstGeom>
        </p:spPr>
      </p:pic>
    </p:spTree>
    <p:extLst>
      <p:ext uri="{BB962C8B-B14F-4D97-AF65-F5344CB8AC3E}">
        <p14:creationId xmlns:p14="http://schemas.microsoft.com/office/powerpoint/2010/main" val="20199794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58D6-51DE-3DBC-8E23-05AC268D4EFF}"/>
              </a:ext>
            </a:extLst>
          </p:cNvPr>
          <p:cNvSpPr>
            <a:spLocks noGrp="1"/>
          </p:cNvSpPr>
          <p:nvPr>
            <p:ph type="title"/>
          </p:nvPr>
        </p:nvSpPr>
        <p:spPr>
          <a:xfrm>
            <a:off x="588263" y="457200"/>
            <a:ext cx="11018520" cy="553998"/>
          </a:xfrm>
        </p:spPr>
        <p:txBody>
          <a:bodyPr wrap="square" anchor="t">
            <a:normAutofit/>
          </a:bodyPr>
          <a:lstStyle/>
          <a:p>
            <a:r>
              <a:rPr lang="en-US"/>
              <a:t>AWS Setup</a:t>
            </a:r>
          </a:p>
        </p:txBody>
      </p:sp>
      <p:sp>
        <p:nvSpPr>
          <p:cNvPr id="3" name="Text Placeholder 2">
            <a:extLst>
              <a:ext uri="{FF2B5EF4-FFF2-40B4-BE49-F238E27FC236}">
                <a16:creationId xmlns:a16="http://schemas.microsoft.com/office/drawing/2014/main" id="{C25953D3-193E-AE19-B7BB-83675AFC06D3}"/>
              </a:ext>
            </a:extLst>
          </p:cNvPr>
          <p:cNvSpPr>
            <a:spLocks noGrp="1"/>
          </p:cNvSpPr>
          <p:nvPr>
            <p:ph sz="quarter" idx="12"/>
          </p:nvPr>
        </p:nvSpPr>
        <p:spPr>
          <a:xfrm>
            <a:off x="584200" y="1435100"/>
            <a:ext cx="11018520" cy="4833938"/>
          </a:xfrm>
        </p:spPr>
        <p:txBody>
          <a:bodyPr wrap="square">
            <a:normAutofit/>
          </a:bodyPr>
          <a:lstStyle/>
          <a:p>
            <a:pPr marL="514350" indent="-514350">
              <a:lnSpc>
                <a:spcPct val="90000"/>
              </a:lnSpc>
              <a:buFont typeface="+mj-lt"/>
              <a:buAutoNum type="arabicPeriod" startAt="4"/>
            </a:pPr>
            <a:r>
              <a:rPr lang="en-US"/>
              <a:t>Manage Authorization Systems – Member Account Role</a:t>
            </a:r>
          </a:p>
          <a:p>
            <a:pPr marL="742950" lvl="1" indent="-514350">
              <a:lnSpc>
                <a:spcPct val="90000"/>
              </a:lnSpc>
              <a:buFont typeface="Arial" panose="020B0604020202020204" pitchFamily="34" charset="0"/>
              <a:buChar char="•"/>
            </a:pPr>
            <a:r>
              <a:rPr lang="en-US" sz="2800"/>
              <a:t>Review the template – if you’d like to enable read/write features in </a:t>
            </a:r>
            <a:r>
              <a:rPr lang="en-US" sz="2800" err="1"/>
              <a:t>Entra</a:t>
            </a:r>
            <a:r>
              <a:rPr lang="en-US" sz="2800"/>
              <a:t> Permissions Management then change the Enable Controller setting to true:</a:t>
            </a:r>
          </a:p>
        </p:txBody>
      </p:sp>
      <p:pic>
        <p:nvPicPr>
          <p:cNvPr id="6" name="Picture 5">
            <a:extLst>
              <a:ext uri="{FF2B5EF4-FFF2-40B4-BE49-F238E27FC236}">
                <a16:creationId xmlns:a16="http://schemas.microsoft.com/office/drawing/2014/main" id="{A0B7333F-92D4-2241-4686-0D30283FFD33}"/>
              </a:ext>
            </a:extLst>
          </p:cNvPr>
          <p:cNvPicPr>
            <a:picLocks noChangeAspect="1"/>
          </p:cNvPicPr>
          <p:nvPr/>
        </p:nvPicPr>
        <p:blipFill>
          <a:blip r:embed="rId3"/>
          <a:stretch>
            <a:fillRect/>
          </a:stretch>
        </p:blipFill>
        <p:spPr>
          <a:xfrm>
            <a:off x="2092167" y="3046994"/>
            <a:ext cx="8002586" cy="3811006"/>
          </a:xfrm>
          <a:prstGeom prst="rect">
            <a:avLst/>
          </a:prstGeom>
        </p:spPr>
      </p:pic>
    </p:spTree>
    <p:extLst>
      <p:ext uri="{BB962C8B-B14F-4D97-AF65-F5344CB8AC3E}">
        <p14:creationId xmlns:p14="http://schemas.microsoft.com/office/powerpoint/2010/main" val="26836747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58D6-51DE-3DBC-8E23-05AC268D4EFF}"/>
              </a:ext>
            </a:extLst>
          </p:cNvPr>
          <p:cNvSpPr>
            <a:spLocks noGrp="1"/>
          </p:cNvSpPr>
          <p:nvPr>
            <p:ph type="title"/>
          </p:nvPr>
        </p:nvSpPr>
        <p:spPr>
          <a:xfrm>
            <a:off x="588263" y="457200"/>
            <a:ext cx="11018520" cy="553998"/>
          </a:xfrm>
        </p:spPr>
        <p:txBody>
          <a:bodyPr wrap="square" anchor="t">
            <a:normAutofit/>
          </a:bodyPr>
          <a:lstStyle/>
          <a:p>
            <a:r>
              <a:rPr lang="en-US"/>
              <a:t>AWS Setup</a:t>
            </a:r>
          </a:p>
        </p:txBody>
      </p:sp>
      <p:sp>
        <p:nvSpPr>
          <p:cNvPr id="3" name="Text Placeholder 2">
            <a:extLst>
              <a:ext uri="{FF2B5EF4-FFF2-40B4-BE49-F238E27FC236}">
                <a16:creationId xmlns:a16="http://schemas.microsoft.com/office/drawing/2014/main" id="{C25953D3-193E-AE19-B7BB-83675AFC06D3}"/>
              </a:ext>
            </a:extLst>
          </p:cNvPr>
          <p:cNvSpPr>
            <a:spLocks noGrp="1"/>
          </p:cNvSpPr>
          <p:nvPr>
            <p:ph sz="quarter" idx="12"/>
          </p:nvPr>
        </p:nvSpPr>
        <p:spPr>
          <a:xfrm>
            <a:off x="584200" y="1435100"/>
            <a:ext cx="7199923" cy="4833938"/>
          </a:xfrm>
        </p:spPr>
        <p:txBody>
          <a:bodyPr wrap="square">
            <a:normAutofit/>
          </a:bodyPr>
          <a:lstStyle/>
          <a:p>
            <a:pPr marL="514350" indent="-514350">
              <a:buFont typeface="+mj-lt"/>
              <a:buAutoNum type="arabicPeriod" startAt="5"/>
            </a:pPr>
            <a:r>
              <a:rPr lang="en-US"/>
              <a:t>If you use AWS Identity Provider, then follow additional steps to integrate</a:t>
            </a:r>
          </a:p>
        </p:txBody>
      </p:sp>
      <p:pic>
        <p:nvPicPr>
          <p:cNvPr id="5" name="Picture 4" descr="A screenshot of a computer&#10;&#10;Description automatically generated">
            <a:extLst>
              <a:ext uri="{FF2B5EF4-FFF2-40B4-BE49-F238E27FC236}">
                <a16:creationId xmlns:a16="http://schemas.microsoft.com/office/drawing/2014/main" id="{0F1FBEF7-88A0-A95D-3A57-BAB8AD3F6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9013" y="3058160"/>
            <a:ext cx="9331136" cy="2364740"/>
          </a:xfrm>
          <a:prstGeom prst="rect">
            <a:avLst/>
          </a:prstGeom>
        </p:spPr>
      </p:pic>
    </p:spTree>
    <p:extLst>
      <p:ext uri="{BB962C8B-B14F-4D97-AF65-F5344CB8AC3E}">
        <p14:creationId xmlns:p14="http://schemas.microsoft.com/office/powerpoint/2010/main" val="13563452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0D58-3054-D452-FA05-B9257E1572F6}"/>
              </a:ext>
            </a:extLst>
          </p:cNvPr>
          <p:cNvSpPr>
            <a:spLocks noGrp="1"/>
          </p:cNvSpPr>
          <p:nvPr>
            <p:ph type="title"/>
          </p:nvPr>
        </p:nvSpPr>
        <p:spPr>
          <a:xfrm>
            <a:off x="1376538" y="1213945"/>
            <a:ext cx="11018520" cy="553998"/>
          </a:xfrm>
        </p:spPr>
        <p:txBody>
          <a:bodyPr/>
          <a:lstStyle/>
          <a:p>
            <a:r>
              <a:rPr lang="en-US">
                <a:solidFill>
                  <a:schemeClr val="accent1"/>
                </a:solidFill>
              </a:rPr>
              <a:t>Agenda</a:t>
            </a:r>
          </a:p>
        </p:txBody>
      </p:sp>
      <p:sp>
        <p:nvSpPr>
          <p:cNvPr id="3" name="Content Placeholder 2">
            <a:extLst>
              <a:ext uri="{FF2B5EF4-FFF2-40B4-BE49-F238E27FC236}">
                <a16:creationId xmlns:a16="http://schemas.microsoft.com/office/drawing/2014/main" id="{8E5FD276-22F9-F8C7-ED10-8C844A22E3E8}"/>
              </a:ext>
            </a:extLst>
          </p:cNvPr>
          <p:cNvSpPr>
            <a:spLocks noGrp="1"/>
          </p:cNvSpPr>
          <p:nvPr>
            <p:ph idx="1"/>
          </p:nvPr>
        </p:nvSpPr>
        <p:spPr>
          <a:xfrm>
            <a:off x="1372475" y="2192248"/>
            <a:ext cx="11018520" cy="1982081"/>
          </a:xfrm>
        </p:spPr>
        <p:txBody>
          <a:bodyPr/>
          <a:lstStyle/>
          <a:p>
            <a:r>
              <a:rPr lang="en-US" dirty="0"/>
              <a:t>Microsoft </a:t>
            </a:r>
            <a:r>
              <a:rPr lang="en-US" dirty="0" err="1"/>
              <a:t>Entra</a:t>
            </a:r>
            <a:r>
              <a:rPr lang="en-US" dirty="0"/>
              <a:t> Permissions Management RBAC Configuration</a:t>
            </a:r>
          </a:p>
          <a:p>
            <a:r>
              <a:rPr lang="en-US" dirty="0"/>
              <a:t>Azure</a:t>
            </a:r>
          </a:p>
          <a:p>
            <a:r>
              <a:rPr lang="en-US" dirty="0"/>
              <a:t>AWS</a:t>
            </a:r>
          </a:p>
          <a:p>
            <a:r>
              <a:rPr lang="en-US" dirty="0"/>
              <a:t>GCP</a:t>
            </a:r>
          </a:p>
        </p:txBody>
      </p:sp>
    </p:spTree>
    <p:extLst>
      <p:ext uri="{BB962C8B-B14F-4D97-AF65-F5344CB8AC3E}">
        <p14:creationId xmlns:p14="http://schemas.microsoft.com/office/powerpoint/2010/main" val="1756121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58D6-51DE-3DBC-8E23-05AC268D4EFF}"/>
              </a:ext>
            </a:extLst>
          </p:cNvPr>
          <p:cNvSpPr>
            <a:spLocks noGrp="1"/>
          </p:cNvSpPr>
          <p:nvPr>
            <p:ph type="title"/>
          </p:nvPr>
        </p:nvSpPr>
        <p:spPr>
          <a:xfrm>
            <a:off x="588263" y="457200"/>
            <a:ext cx="11018520" cy="553998"/>
          </a:xfrm>
        </p:spPr>
        <p:txBody>
          <a:bodyPr wrap="square" anchor="t">
            <a:normAutofit/>
          </a:bodyPr>
          <a:lstStyle/>
          <a:p>
            <a:r>
              <a:rPr lang="en-US"/>
              <a:t>AWS Setup</a:t>
            </a:r>
          </a:p>
        </p:txBody>
      </p:sp>
      <p:sp>
        <p:nvSpPr>
          <p:cNvPr id="3" name="Text Placeholder 2">
            <a:extLst>
              <a:ext uri="{FF2B5EF4-FFF2-40B4-BE49-F238E27FC236}">
                <a16:creationId xmlns:a16="http://schemas.microsoft.com/office/drawing/2014/main" id="{C25953D3-193E-AE19-B7BB-83675AFC06D3}"/>
              </a:ext>
            </a:extLst>
          </p:cNvPr>
          <p:cNvSpPr>
            <a:spLocks noGrp="1"/>
          </p:cNvSpPr>
          <p:nvPr>
            <p:ph sz="quarter" idx="12"/>
          </p:nvPr>
        </p:nvSpPr>
        <p:spPr>
          <a:xfrm>
            <a:off x="584200" y="1435100"/>
            <a:ext cx="5211763" cy="4833938"/>
          </a:xfrm>
        </p:spPr>
        <p:txBody>
          <a:bodyPr wrap="square">
            <a:normAutofit/>
          </a:bodyPr>
          <a:lstStyle/>
          <a:p>
            <a:pPr marL="514350" indent="-514350">
              <a:buFont typeface="+mj-lt"/>
              <a:buAutoNum type="arabicPeriod" startAt="6"/>
            </a:pPr>
            <a:r>
              <a:rPr lang="en-US"/>
              <a:t>Finally, review your configuration and click Verify Now &amp; Save:</a:t>
            </a:r>
          </a:p>
        </p:txBody>
      </p:sp>
      <p:pic>
        <p:nvPicPr>
          <p:cNvPr id="6" name="Picture 5">
            <a:extLst>
              <a:ext uri="{FF2B5EF4-FFF2-40B4-BE49-F238E27FC236}">
                <a16:creationId xmlns:a16="http://schemas.microsoft.com/office/drawing/2014/main" id="{3FB98859-314A-FC25-76F5-968A98EB45EB}"/>
              </a:ext>
            </a:extLst>
          </p:cNvPr>
          <p:cNvPicPr>
            <a:picLocks noChangeAspect="1"/>
          </p:cNvPicPr>
          <p:nvPr/>
        </p:nvPicPr>
        <p:blipFill>
          <a:blip r:embed="rId3"/>
          <a:stretch>
            <a:fillRect/>
          </a:stretch>
        </p:blipFill>
        <p:spPr>
          <a:xfrm>
            <a:off x="5545014" y="2430272"/>
            <a:ext cx="6064373" cy="4336026"/>
          </a:xfrm>
          <a:prstGeom prst="rect">
            <a:avLst/>
          </a:prstGeom>
          <a:noFill/>
        </p:spPr>
      </p:pic>
    </p:spTree>
    <p:extLst>
      <p:ext uri="{BB962C8B-B14F-4D97-AF65-F5344CB8AC3E}">
        <p14:creationId xmlns:p14="http://schemas.microsoft.com/office/powerpoint/2010/main" val="60029958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58D6-51DE-3DBC-8E23-05AC268D4EFF}"/>
              </a:ext>
            </a:extLst>
          </p:cNvPr>
          <p:cNvSpPr>
            <a:spLocks noGrp="1"/>
          </p:cNvSpPr>
          <p:nvPr>
            <p:ph type="title"/>
          </p:nvPr>
        </p:nvSpPr>
        <p:spPr>
          <a:xfrm>
            <a:off x="588263" y="457200"/>
            <a:ext cx="11018520" cy="553998"/>
          </a:xfrm>
        </p:spPr>
        <p:txBody>
          <a:bodyPr wrap="square" anchor="t">
            <a:normAutofit/>
          </a:bodyPr>
          <a:lstStyle/>
          <a:p>
            <a:r>
              <a:rPr lang="en-US"/>
              <a:t>AWS Setup</a:t>
            </a:r>
          </a:p>
        </p:txBody>
      </p:sp>
      <p:sp>
        <p:nvSpPr>
          <p:cNvPr id="3" name="Text Placeholder 2">
            <a:extLst>
              <a:ext uri="{FF2B5EF4-FFF2-40B4-BE49-F238E27FC236}">
                <a16:creationId xmlns:a16="http://schemas.microsoft.com/office/drawing/2014/main" id="{C25953D3-193E-AE19-B7BB-83675AFC06D3}"/>
              </a:ext>
            </a:extLst>
          </p:cNvPr>
          <p:cNvSpPr>
            <a:spLocks noGrp="1"/>
          </p:cNvSpPr>
          <p:nvPr>
            <p:ph sz="quarter" idx="12"/>
          </p:nvPr>
        </p:nvSpPr>
        <p:spPr>
          <a:xfrm>
            <a:off x="584200" y="1435100"/>
            <a:ext cx="11018520" cy="4833938"/>
          </a:xfrm>
        </p:spPr>
        <p:txBody>
          <a:bodyPr vert="horz" wrap="square" lIns="0" tIns="0" rIns="0" bIns="0" rtlCol="0" anchor="t">
            <a:normAutofit/>
          </a:bodyPr>
          <a:lstStyle/>
          <a:p>
            <a:pPr marL="514350" indent="-514350">
              <a:buFont typeface="+mj-lt"/>
              <a:buAutoNum type="arabicPeriod" startAt="7"/>
            </a:pPr>
            <a:r>
              <a:rPr lang="en-US">
                <a:cs typeface="Segoe UI"/>
              </a:rPr>
              <a:t>You should now see an AWS Data Collector with a Discovering Status. Discovery may take some time. </a:t>
            </a:r>
            <a:endParaRPr lang="en-US"/>
          </a:p>
        </p:txBody>
      </p:sp>
      <p:pic>
        <p:nvPicPr>
          <p:cNvPr id="4" name="Picture 3">
            <a:extLst>
              <a:ext uri="{FF2B5EF4-FFF2-40B4-BE49-F238E27FC236}">
                <a16:creationId xmlns:a16="http://schemas.microsoft.com/office/drawing/2014/main" id="{81E4D3AE-EF9B-535B-A4C9-5704EA54751F}"/>
              </a:ext>
            </a:extLst>
          </p:cNvPr>
          <p:cNvPicPr>
            <a:picLocks noChangeAspect="1"/>
          </p:cNvPicPr>
          <p:nvPr/>
        </p:nvPicPr>
        <p:blipFill>
          <a:blip r:embed="rId3"/>
          <a:stretch>
            <a:fillRect/>
          </a:stretch>
        </p:blipFill>
        <p:spPr>
          <a:xfrm>
            <a:off x="369167" y="2736281"/>
            <a:ext cx="11448586" cy="2686619"/>
          </a:xfrm>
          <a:prstGeom prst="rect">
            <a:avLst/>
          </a:prstGeom>
        </p:spPr>
      </p:pic>
    </p:spTree>
    <p:extLst>
      <p:ext uri="{BB962C8B-B14F-4D97-AF65-F5344CB8AC3E}">
        <p14:creationId xmlns:p14="http://schemas.microsoft.com/office/powerpoint/2010/main" val="291247866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4AB41-974A-BF80-6457-8B84E047B59D}"/>
              </a:ext>
            </a:extLst>
          </p:cNvPr>
          <p:cNvSpPr>
            <a:spLocks noGrp="1"/>
          </p:cNvSpPr>
          <p:nvPr>
            <p:ph type="title"/>
          </p:nvPr>
        </p:nvSpPr>
        <p:spPr>
          <a:xfrm>
            <a:off x="588263" y="457200"/>
            <a:ext cx="11018520" cy="553998"/>
          </a:xfrm>
        </p:spPr>
        <p:txBody>
          <a:bodyPr wrap="square" anchor="t">
            <a:normAutofit/>
          </a:bodyPr>
          <a:lstStyle/>
          <a:p>
            <a:r>
              <a:rPr lang="en-US"/>
              <a:t>GCP Onboarding</a:t>
            </a:r>
          </a:p>
        </p:txBody>
      </p:sp>
      <p:sp>
        <p:nvSpPr>
          <p:cNvPr id="83" name="Freeform 66">
            <a:extLst>
              <a:ext uri="{FF2B5EF4-FFF2-40B4-BE49-F238E27FC236}">
                <a16:creationId xmlns:a16="http://schemas.microsoft.com/office/drawing/2014/main" id="{307BD233-86F6-CE5B-2B8F-09DC64932A80}"/>
              </a:ext>
              <a:ext uri="{C183D7F6-B498-43B3-948B-1728B52AA6E4}">
                <adec:decorative xmlns:adec="http://schemas.microsoft.com/office/drawing/2017/decorative" val="1"/>
              </a:ext>
            </a:extLst>
          </p:cNvPr>
          <p:cNvSpPr>
            <a:spLocks/>
          </p:cNvSpPr>
          <p:nvPr/>
        </p:nvSpPr>
        <p:spPr bwMode="auto">
          <a:xfrm>
            <a:off x="6000524" y="3032288"/>
            <a:ext cx="36488" cy="933611"/>
          </a:xfrm>
          <a:custGeom>
            <a:avLst/>
            <a:gdLst>
              <a:gd name="T0" fmla="*/ 25 w 25"/>
              <a:gd name="T1" fmla="*/ 446 h 446"/>
              <a:gd name="T2" fmla="*/ 25 w 25"/>
              <a:gd name="T3" fmla="*/ 0 h 446"/>
              <a:gd name="T4" fmla="*/ 0 w 25"/>
              <a:gd name="T5" fmla="*/ 0 h 446"/>
              <a:gd name="T6" fmla="*/ 0 w 25"/>
              <a:gd name="T7" fmla="*/ 446 h 446"/>
            </a:gdLst>
            <a:ahLst/>
            <a:cxnLst>
              <a:cxn ang="0">
                <a:pos x="T0" y="T1"/>
              </a:cxn>
              <a:cxn ang="0">
                <a:pos x="T2" y="T3"/>
              </a:cxn>
              <a:cxn ang="0">
                <a:pos x="T4" y="T5"/>
              </a:cxn>
              <a:cxn ang="0">
                <a:pos x="T6" y="T7"/>
              </a:cxn>
            </a:cxnLst>
            <a:rect l="0" t="0" r="r" b="b"/>
            <a:pathLst>
              <a:path w="25" h="446">
                <a:moveTo>
                  <a:pt x="25" y="446"/>
                </a:moveTo>
                <a:lnTo>
                  <a:pt x="25" y="0"/>
                </a:lnTo>
                <a:lnTo>
                  <a:pt x="0" y="0"/>
                </a:lnTo>
                <a:lnTo>
                  <a:pt x="0" y="44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87" name="Freeform 68">
            <a:extLst>
              <a:ext uri="{FF2B5EF4-FFF2-40B4-BE49-F238E27FC236}">
                <a16:creationId xmlns:a16="http://schemas.microsoft.com/office/drawing/2014/main" id="{119B339B-7C59-7F2E-ABF7-A3E239E73350}"/>
              </a:ext>
              <a:ext uri="{C183D7F6-B498-43B3-948B-1728B52AA6E4}">
                <adec:decorative xmlns:adec="http://schemas.microsoft.com/office/drawing/2017/decorative" val="1"/>
              </a:ext>
            </a:extLst>
          </p:cNvPr>
          <p:cNvSpPr>
            <a:spLocks/>
          </p:cNvSpPr>
          <p:nvPr/>
        </p:nvSpPr>
        <p:spPr bwMode="auto">
          <a:xfrm flipH="1">
            <a:off x="3928106" y="2498284"/>
            <a:ext cx="1571838" cy="793947"/>
          </a:xfrm>
          <a:custGeom>
            <a:avLst/>
            <a:gdLst>
              <a:gd name="T0" fmla="*/ 12 w 456"/>
              <a:gd name="T1" fmla="*/ 246 h 246"/>
              <a:gd name="T2" fmla="*/ 12 w 456"/>
              <a:gd name="T3" fmla="*/ 69 h 246"/>
              <a:gd name="T4" fmla="*/ 28 w 456"/>
              <a:gd name="T5" fmla="*/ 29 h 246"/>
              <a:gd name="T6" fmla="*/ 68 w 456"/>
              <a:gd name="T7" fmla="*/ 12 h 246"/>
              <a:gd name="T8" fmla="*/ 456 w 456"/>
              <a:gd name="T9" fmla="*/ 12 h 246"/>
              <a:gd name="T10" fmla="*/ 456 w 456"/>
              <a:gd name="T11" fmla="*/ 0 h 246"/>
              <a:gd name="T12" fmla="*/ 68 w 456"/>
              <a:gd name="T13" fmla="*/ 0 h 246"/>
              <a:gd name="T14" fmla="*/ 0 w 456"/>
              <a:gd name="T15" fmla="*/ 69 h 246"/>
              <a:gd name="T16" fmla="*/ 0 w 456"/>
              <a:gd name="T17" fmla="*/ 246 h 246"/>
              <a:gd name="T18" fmla="*/ 12 w 456"/>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246">
                <a:moveTo>
                  <a:pt x="12" y="246"/>
                </a:moveTo>
                <a:cubicBezTo>
                  <a:pt x="12" y="69"/>
                  <a:pt x="12" y="69"/>
                  <a:pt x="12" y="69"/>
                </a:cubicBezTo>
                <a:cubicBezTo>
                  <a:pt x="12" y="53"/>
                  <a:pt x="18" y="39"/>
                  <a:pt x="28" y="29"/>
                </a:cubicBezTo>
                <a:cubicBezTo>
                  <a:pt x="38" y="18"/>
                  <a:pt x="52" y="12"/>
                  <a:pt x="68" y="12"/>
                </a:cubicBezTo>
                <a:cubicBezTo>
                  <a:pt x="456" y="12"/>
                  <a:pt x="456" y="12"/>
                  <a:pt x="456" y="12"/>
                </a:cubicBezTo>
                <a:cubicBezTo>
                  <a:pt x="456" y="0"/>
                  <a:pt x="456" y="0"/>
                  <a:pt x="456" y="0"/>
                </a:cubicBezTo>
                <a:cubicBezTo>
                  <a:pt x="68" y="0"/>
                  <a:pt x="68" y="0"/>
                  <a:pt x="68" y="0"/>
                </a:cubicBezTo>
                <a:cubicBezTo>
                  <a:pt x="30" y="0"/>
                  <a:pt x="0" y="31"/>
                  <a:pt x="0" y="69"/>
                </a:cubicBezTo>
                <a:cubicBezTo>
                  <a:pt x="0" y="246"/>
                  <a:pt x="0" y="246"/>
                  <a:pt x="0" y="246"/>
                </a:cubicBezTo>
                <a:cubicBezTo>
                  <a:pt x="12" y="246"/>
                  <a:pt x="12" y="246"/>
                  <a:pt x="12" y="24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nvGrpSpPr>
          <p:cNvPr id="92" name="Group 91">
            <a:extLst>
              <a:ext uri="{FF2B5EF4-FFF2-40B4-BE49-F238E27FC236}">
                <a16:creationId xmlns:a16="http://schemas.microsoft.com/office/drawing/2014/main" id="{B9829EA3-885C-05E6-1D89-ABCC4D638D29}"/>
              </a:ext>
              <a:ext uri="{C183D7F6-B498-43B3-948B-1728B52AA6E4}">
                <adec:decorative xmlns:adec="http://schemas.microsoft.com/office/drawing/2017/decorative" val="1"/>
              </a:ext>
            </a:extLst>
          </p:cNvPr>
          <p:cNvGrpSpPr/>
          <p:nvPr/>
        </p:nvGrpSpPr>
        <p:grpSpPr>
          <a:xfrm>
            <a:off x="5376767" y="2697179"/>
            <a:ext cx="201318" cy="125824"/>
            <a:chOff x="8967588" y="3781891"/>
            <a:chExt cx="254000" cy="158750"/>
          </a:xfrm>
        </p:grpSpPr>
        <p:sp>
          <p:nvSpPr>
            <p:cNvPr id="93" name="Freeform 128">
              <a:extLst>
                <a:ext uri="{FF2B5EF4-FFF2-40B4-BE49-F238E27FC236}">
                  <a16:creationId xmlns:a16="http://schemas.microsoft.com/office/drawing/2014/main" id="{F3AB6272-C2C6-A4FE-B706-F79C237C73F7}"/>
                </a:ext>
              </a:extLst>
            </p:cNvPr>
            <p:cNvSpPr>
              <a:spLocks/>
            </p:cNvSpPr>
            <p:nvPr/>
          </p:nvSpPr>
          <p:spPr bwMode="auto">
            <a:xfrm>
              <a:off x="8968249" y="3786284"/>
              <a:ext cx="247650" cy="149225"/>
            </a:xfrm>
            <a:custGeom>
              <a:avLst/>
              <a:gdLst>
                <a:gd name="T0" fmla="*/ 38 w 75"/>
                <a:gd name="T1" fmla="*/ 45 h 45"/>
                <a:gd name="T2" fmla="*/ 32 w 75"/>
                <a:gd name="T3" fmla="*/ 43 h 45"/>
                <a:gd name="T4" fmla="*/ 3 w 75"/>
                <a:gd name="T5" fmla="*/ 14 h 45"/>
                <a:gd name="T6" fmla="*/ 3 w 75"/>
                <a:gd name="T7" fmla="*/ 3 h 45"/>
                <a:gd name="T8" fmla="*/ 14 w 75"/>
                <a:gd name="T9" fmla="*/ 3 h 45"/>
                <a:gd name="T10" fmla="*/ 38 w 75"/>
                <a:gd name="T11" fmla="*/ 27 h 45"/>
                <a:gd name="T12" fmla="*/ 61 w 75"/>
                <a:gd name="T13" fmla="*/ 3 h 45"/>
                <a:gd name="T14" fmla="*/ 72 w 75"/>
                <a:gd name="T15" fmla="*/ 3 h 45"/>
                <a:gd name="T16" fmla="*/ 72 w 75"/>
                <a:gd name="T17" fmla="*/ 14 h 45"/>
                <a:gd name="T18" fmla="*/ 43 w 75"/>
                <a:gd name="T19" fmla="*/ 43 h 45"/>
                <a:gd name="T20" fmla="*/ 38 w 75"/>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45">
                  <a:moveTo>
                    <a:pt x="38" y="45"/>
                  </a:moveTo>
                  <a:cubicBezTo>
                    <a:pt x="36" y="45"/>
                    <a:pt x="34" y="45"/>
                    <a:pt x="32" y="43"/>
                  </a:cubicBezTo>
                  <a:cubicBezTo>
                    <a:pt x="3" y="14"/>
                    <a:pt x="3" y="14"/>
                    <a:pt x="3" y="14"/>
                  </a:cubicBezTo>
                  <a:cubicBezTo>
                    <a:pt x="0" y="11"/>
                    <a:pt x="0" y="6"/>
                    <a:pt x="3" y="3"/>
                  </a:cubicBezTo>
                  <a:cubicBezTo>
                    <a:pt x="6" y="0"/>
                    <a:pt x="11" y="0"/>
                    <a:pt x="14" y="3"/>
                  </a:cubicBezTo>
                  <a:cubicBezTo>
                    <a:pt x="38" y="27"/>
                    <a:pt x="38" y="27"/>
                    <a:pt x="38" y="27"/>
                  </a:cubicBezTo>
                  <a:cubicBezTo>
                    <a:pt x="61" y="3"/>
                    <a:pt x="61" y="3"/>
                    <a:pt x="61" y="3"/>
                  </a:cubicBezTo>
                  <a:cubicBezTo>
                    <a:pt x="64" y="0"/>
                    <a:pt x="69" y="0"/>
                    <a:pt x="72" y="3"/>
                  </a:cubicBezTo>
                  <a:cubicBezTo>
                    <a:pt x="75" y="6"/>
                    <a:pt x="75" y="11"/>
                    <a:pt x="72" y="14"/>
                  </a:cubicBezTo>
                  <a:cubicBezTo>
                    <a:pt x="43" y="43"/>
                    <a:pt x="43" y="43"/>
                    <a:pt x="43" y="43"/>
                  </a:cubicBezTo>
                  <a:cubicBezTo>
                    <a:pt x="41" y="45"/>
                    <a:pt x="39" y="45"/>
                    <a:pt x="38" y="45"/>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94" name="Freeform 135">
              <a:extLst>
                <a:ext uri="{FF2B5EF4-FFF2-40B4-BE49-F238E27FC236}">
                  <a16:creationId xmlns:a16="http://schemas.microsoft.com/office/drawing/2014/main" id="{B5BCFD28-C6E2-64A5-DE66-43E0B5461B94}"/>
                </a:ext>
              </a:extLst>
            </p:cNvPr>
            <p:cNvSpPr>
              <a:spLocks/>
            </p:cNvSpPr>
            <p:nvPr/>
          </p:nvSpPr>
          <p:spPr bwMode="auto">
            <a:xfrm>
              <a:off x="8967588" y="3781891"/>
              <a:ext cx="254000" cy="158750"/>
            </a:xfrm>
            <a:custGeom>
              <a:avLst/>
              <a:gdLst>
                <a:gd name="T0" fmla="*/ 39 w 77"/>
                <a:gd name="T1" fmla="*/ 48 h 48"/>
                <a:gd name="T2" fmla="*/ 46 w 77"/>
                <a:gd name="T3" fmla="*/ 46 h 48"/>
                <a:gd name="T4" fmla="*/ 75 w 77"/>
                <a:gd name="T5" fmla="*/ 17 h 48"/>
                <a:gd name="T6" fmla="*/ 77 w 77"/>
                <a:gd name="T7" fmla="*/ 10 h 48"/>
                <a:gd name="T8" fmla="*/ 75 w 77"/>
                <a:gd name="T9" fmla="*/ 3 h 48"/>
                <a:gd name="T10" fmla="*/ 68 w 77"/>
                <a:gd name="T11" fmla="*/ 0 h 48"/>
                <a:gd name="T12" fmla="*/ 61 w 77"/>
                <a:gd name="T13" fmla="*/ 3 h 48"/>
                <a:gd name="T14" fmla="*/ 39 w 77"/>
                <a:gd name="T15" fmla="*/ 25 h 48"/>
                <a:gd name="T16" fmla="*/ 17 w 77"/>
                <a:gd name="T17" fmla="*/ 3 h 48"/>
                <a:gd name="T18" fmla="*/ 10 w 77"/>
                <a:gd name="T19" fmla="*/ 0 h 48"/>
                <a:gd name="T20" fmla="*/ 3 w 77"/>
                <a:gd name="T21" fmla="*/ 3 h 48"/>
                <a:gd name="T22" fmla="*/ 0 w 77"/>
                <a:gd name="T23" fmla="*/ 10 h 48"/>
                <a:gd name="T24" fmla="*/ 3 w 77"/>
                <a:gd name="T25" fmla="*/ 17 h 48"/>
                <a:gd name="T26" fmla="*/ 32 w 77"/>
                <a:gd name="T27" fmla="*/ 46 h 48"/>
                <a:gd name="T28" fmla="*/ 39 w 77"/>
                <a:gd name="T29" fmla="*/ 48 h 48"/>
                <a:gd name="T30" fmla="*/ 39 w 77"/>
                <a:gd name="T31" fmla="*/ 44 h 48"/>
                <a:gd name="T32" fmla="*/ 35 w 77"/>
                <a:gd name="T33" fmla="*/ 43 h 48"/>
                <a:gd name="T34" fmla="*/ 6 w 77"/>
                <a:gd name="T35" fmla="*/ 14 h 48"/>
                <a:gd name="T36" fmla="*/ 4 w 77"/>
                <a:gd name="T37" fmla="*/ 10 h 48"/>
                <a:gd name="T38" fmla="*/ 6 w 77"/>
                <a:gd name="T39" fmla="*/ 6 h 48"/>
                <a:gd name="T40" fmla="*/ 10 w 77"/>
                <a:gd name="T41" fmla="*/ 4 h 48"/>
                <a:gd name="T42" fmla="*/ 14 w 77"/>
                <a:gd name="T43" fmla="*/ 6 h 48"/>
                <a:gd name="T44" fmla="*/ 39 w 77"/>
                <a:gd name="T45" fmla="*/ 31 h 48"/>
                <a:gd name="T46" fmla="*/ 64 w 77"/>
                <a:gd name="T47" fmla="*/ 6 h 48"/>
                <a:gd name="T48" fmla="*/ 68 w 77"/>
                <a:gd name="T49" fmla="*/ 4 h 48"/>
                <a:gd name="T50" fmla="*/ 72 w 77"/>
                <a:gd name="T51" fmla="*/ 6 h 48"/>
                <a:gd name="T52" fmla="*/ 73 w 77"/>
                <a:gd name="T53" fmla="*/ 10 h 48"/>
                <a:gd name="T54" fmla="*/ 72 w 77"/>
                <a:gd name="T55" fmla="*/ 14 h 48"/>
                <a:gd name="T56" fmla="*/ 43 w 77"/>
                <a:gd name="T57" fmla="*/ 43 h 48"/>
                <a:gd name="T58" fmla="*/ 39 w 77"/>
                <a:gd name="T59" fmla="*/ 44 h 48"/>
                <a:gd name="T60" fmla="*/ 39 w 77"/>
                <a:gd name="T6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48">
                  <a:moveTo>
                    <a:pt x="39" y="48"/>
                  </a:moveTo>
                  <a:cubicBezTo>
                    <a:pt x="41" y="48"/>
                    <a:pt x="44" y="48"/>
                    <a:pt x="46" y="46"/>
                  </a:cubicBezTo>
                  <a:cubicBezTo>
                    <a:pt x="75" y="17"/>
                    <a:pt x="75" y="17"/>
                    <a:pt x="75" y="17"/>
                  </a:cubicBezTo>
                  <a:cubicBezTo>
                    <a:pt x="76" y="15"/>
                    <a:pt x="77" y="12"/>
                    <a:pt x="77" y="10"/>
                  </a:cubicBezTo>
                  <a:cubicBezTo>
                    <a:pt x="77" y="7"/>
                    <a:pt x="76" y="5"/>
                    <a:pt x="75" y="3"/>
                  </a:cubicBezTo>
                  <a:cubicBezTo>
                    <a:pt x="73" y="1"/>
                    <a:pt x="70" y="0"/>
                    <a:pt x="68" y="0"/>
                  </a:cubicBezTo>
                  <a:cubicBezTo>
                    <a:pt x="65" y="0"/>
                    <a:pt x="63" y="1"/>
                    <a:pt x="61" y="3"/>
                  </a:cubicBezTo>
                  <a:cubicBezTo>
                    <a:pt x="39" y="25"/>
                    <a:pt x="39" y="25"/>
                    <a:pt x="39" y="25"/>
                  </a:cubicBezTo>
                  <a:cubicBezTo>
                    <a:pt x="17" y="3"/>
                    <a:pt x="17" y="3"/>
                    <a:pt x="17" y="3"/>
                  </a:cubicBezTo>
                  <a:cubicBezTo>
                    <a:pt x="15" y="1"/>
                    <a:pt x="12" y="0"/>
                    <a:pt x="10" y="0"/>
                  </a:cubicBezTo>
                  <a:cubicBezTo>
                    <a:pt x="7" y="0"/>
                    <a:pt x="5" y="1"/>
                    <a:pt x="3" y="3"/>
                  </a:cubicBezTo>
                  <a:cubicBezTo>
                    <a:pt x="1" y="5"/>
                    <a:pt x="0" y="7"/>
                    <a:pt x="0" y="10"/>
                  </a:cubicBezTo>
                  <a:cubicBezTo>
                    <a:pt x="0" y="12"/>
                    <a:pt x="1" y="15"/>
                    <a:pt x="3" y="17"/>
                  </a:cubicBezTo>
                  <a:cubicBezTo>
                    <a:pt x="32" y="46"/>
                    <a:pt x="32" y="46"/>
                    <a:pt x="32" y="46"/>
                  </a:cubicBezTo>
                  <a:cubicBezTo>
                    <a:pt x="34" y="48"/>
                    <a:pt x="36" y="48"/>
                    <a:pt x="39" y="48"/>
                  </a:cubicBezTo>
                  <a:cubicBezTo>
                    <a:pt x="39" y="44"/>
                    <a:pt x="39" y="44"/>
                    <a:pt x="39" y="44"/>
                  </a:cubicBezTo>
                  <a:cubicBezTo>
                    <a:pt x="37" y="44"/>
                    <a:pt x="36" y="44"/>
                    <a:pt x="35" y="43"/>
                  </a:cubicBezTo>
                  <a:cubicBezTo>
                    <a:pt x="6" y="14"/>
                    <a:pt x="6" y="14"/>
                    <a:pt x="6" y="14"/>
                  </a:cubicBezTo>
                  <a:cubicBezTo>
                    <a:pt x="5" y="13"/>
                    <a:pt x="4" y="11"/>
                    <a:pt x="4" y="10"/>
                  </a:cubicBezTo>
                  <a:cubicBezTo>
                    <a:pt x="4" y="8"/>
                    <a:pt x="5" y="7"/>
                    <a:pt x="6" y="6"/>
                  </a:cubicBezTo>
                  <a:cubicBezTo>
                    <a:pt x="7" y="5"/>
                    <a:pt x="8" y="4"/>
                    <a:pt x="10" y="4"/>
                  </a:cubicBezTo>
                  <a:cubicBezTo>
                    <a:pt x="11" y="4"/>
                    <a:pt x="13" y="5"/>
                    <a:pt x="14" y="6"/>
                  </a:cubicBezTo>
                  <a:cubicBezTo>
                    <a:pt x="39" y="31"/>
                    <a:pt x="39" y="31"/>
                    <a:pt x="39" y="31"/>
                  </a:cubicBezTo>
                  <a:cubicBezTo>
                    <a:pt x="64" y="6"/>
                    <a:pt x="64" y="6"/>
                    <a:pt x="64" y="6"/>
                  </a:cubicBezTo>
                  <a:cubicBezTo>
                    <a:pt x="65" y="5"/>
                    <a:pt x="66" y="4"/>
                    <a:pt x="68" y="4"/>
                  </a:cubicBezTo>
                  <a:cubicBezTo>
                    <a:pt x="69" y="4"/>
                    <a:pt x="71" y="5"/>
                    <a:pt x="72" y="6"/>
                  </a:cubicBezTo>
                  <a:cubicBezTo>
                    <a:pt x="73" y="7"/>
                    <a:pt x="73" y="8"/>
                    <a:pt x="73" y="10"/>
                  </a:cubicBezTo>
                  <a:cubicBezTo>
                    <a:pt x="73" y="11"/>
                    <a:pt x="73" y="13"/>
                    <a:pt x="72" y="14"/>
                  </a:cubicBezTo>
                  <a:cubicBezTo>
                    <a:pt x="43" y="43"/>
                    <a:pt x="43" y="43"/>
                    <a:pt x="43" y="43"/>
                  </a:cubicBezTo>
                  <a:cubicBezTo>
                    <a:pt x="42" y="44"/>
                    <a:pt x="40" y="44"/>
                    <a:pt x="39" y="44"/>
                  </a:cubicBezTo>
                  <a:cubicBezTo>
                    <a:pt x="39" y="48"/>
                    <a:pt x="39" y="48"/>
                    <a:pt x="39"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325" name="Group 324">
            <a:extLst>
              <a:ext uri="{FF2B5EF4-FFF2-40B4-BE49-F238E27FC236}">
                <a16:creationId xmlns:a16="http://schemas.microsoft.com/office/drawing/2014/main" id="{E21EDA6D-D2FA-8B16-2274-00232A1D3D3F}"/>
              </a:ext>
            </a:extLst>
          </p:cNvPr>
          <p:cNvGrpSpPr/>
          <p:nvPr/>
        </p:nvGrpSpPr>
        <p:grpSpPr>
          <a:xfrm>
            <a:off x="3823924" y="2230088"/>
            <a:ext cx="529194" cy="529196"/>
            <a:chOff x="3823924" y="3409216"/>
            <a:chExt cx="529194" cy="529196"/>
          </a:xfrm>
        </p:grpSpPr>
        <p:sp>
          <p:nvSpPr>
            <p:cNvPr id="326" name="Freeform: Shape 932">
              <a:extLst>
                <a:ext uri="{FF2B5EF4-FFF2-40B4-BE49-F238E27FC236}">
                  <a16:creationId xmlns:a16="http://schemas.microsoft.com/office/drawing/2014/main" id="{66FA8AC4-B5A4-9085-79B4-E5830FCDAE5D}"/>
                </a:ext>
              </a:extLst>
            </p:cNvPr>
            <p:cNvSpPr/>
            <p:nvPr/>
          </p:nvSpPr>
          <p:spPr>
            <a:xfrm>
              <a:off x="3823924" y="3409216"/>
              <a:ext cx="529194" cy="529196"/>
            </a:xfrm>
            <a:custGeom>
              <a:avLst/>
              <a:gdLst>
                <a:gd name="connsiteX0" fmla="*/ 354648 w 354648"/>
                <a:gd name="connsiteY0" fmla="*/ 177325 h 354649"/>
                <a:gd name="connsiteX1" fmla="*/ 177324 w 354648"/>
                <a:gd name="connsiteY1" fmla="*/ 354649 h 354649"/>
                <a:gd name="connsiteX2" fmla="*/ 0 w 354648"/>
                <a:gd name="connsiteY2" fmla="*/ 177325 h 354649"/>
                <a:gd name="connsiteX3" fmla="*/ 177324 w 354648"/>
                <a:gd name="connsiteY3" fmla="*/ 0 h 354649"/>
                <a:gd name="connsiteX4" fmla="*/ 354648 w 354648"/>
                <a:gd name="connsiteY4" fmla="*/ 177325 h 354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648" h="354649">
                  <a:moveTo>
                    <a:pt x="354648" y="177325"/>
                  </a:moveTo>
                  <a:cubicBezTo>
                    <a:pt x="354648" y="275258"/>
                    <a:pt x="275258" y="354649"/>
                    <a:pt x="177324" y="354649"/>
                  </a:cubicBezTo>
                  <a:cubicBezTo>
                    <a:pt x="79391" y="354649"/>
                    <a:pt x="0" y="275258"/>
                    <a:pt x="0" y="177325"/>
                  </a:cubicBezTo>
                  <a:cubicBezTo>
                    <a:pt x="0" y="79391"/>
                    <a:pt x="79391" y="0"/>
                    <a:pt x="177324" y="0"/>
                  </a:cubicBezTo>
                  <a:cubicBezTo>
                    <a:pt x="275258" y="0"/>
                    <a:pt x="354648" y="79391"/>
                    <a:pt x="354648" y="177325"/>
                  </a:cubicBezTo>
                  <a:close/>
                </a:path>
              </a:pathLst>
            </a:custGeom>
            <a:solidFill>
              <a:schemeClr val="bg1"/>
            </a:solidFill>
            <a:ln w="25400" cap="flat">
              <a:solidFill>
                <a:srgbClr val="0F7FD6"/>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percu Pro"/>
                <a:ea typeface="+mn-ea"/>
                <a:cs typeface="+mn-cs"/>
              </a:endParaRPr>
            </a:p>
          </p:txBody>
        </p:sp>
        <p:pic>
          <p:nvPicPr>
            <p:cNvPr id="327" name="Picture 4" descr="See the source image">
              <a:extLst>
                <a:ext uri="{FF2B5EF4-FFF2-40B4-BE49-F238E27FC236}">
                  <a16:creationId xmlns:a16="http://schemas.microsoft.com/office/drawing/2014/main" id="{9902A137-ED2E-150A-C904-835D6208AC67}"/>
                </a:ext>
              </a:extLst>
            </p:cNvPr>
            <p:cNvPicPr>
              <a:picLocks noChangeAspect="1" noChangeArrowheads="1"/>
            </p:cNvPicPr>
            <p:nvPr/>
          </p:nvPicPr>
          <p:blipFill rotWithShape="1">
            <a:blip r:embed="rId2"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l="33089" t="9388" r="33070" b="39903"/>
            <a:stretch/>
          </p:blipFill>
          <p:spPr bwMode="auto">
            <a:xfrm>
              <a:off x="3937315" y="3546368"/>
              <a:ext cx="302413" cy="254893"/>
            </a:xfrm>
            <a:prstGeom prst="rect">
              <a:avLst/>
            </a:prstGeom>
            <a:solidFill>
              <a:srgbClr val="FFFFFF"/>
            </a:solidFill>
          </p:spPr>
        </p:pic>
      </p:grpSp>
      <p:sp>
        <p:nvSpPr>
          <p:cNvPr id="334" name="Rounded Rectangle 333">
            <a:extLst>
              <a:ext uri="{FF2B5EF4-FFF2-40B4-BE49-F238E27FC236}">
                <a16:creationId xmlns:a16="http://schemas.microsoft.com/office/drawing/2014/main" id="{8F3FD406-86BF-4302-92A2-D743A090FB85}"/>
              </a:ext>
            </a:extLst>
          </p:cNvPr>
          <p:cNvSpPr/>
          <p:nvPr/>
        </p:nvSpPr>
        <p:spPr bwMode="auto">
          <a:xfrm>
            <a:off x="4873961" y="4072309"/>
            <a:ext cx="2422752" cy="86746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35" name="Group 4">
            <a:extLst>
              <a:ext uri="{FF2B5EF4-FFF2-40B4-BE49-F238E27FC236}">
                <a16:creationId xmlns:a16="http://schemas.microsoft.com/office/drawing/2014/main" id="{8DEA518E-5A38-FC53-20D6-B01D3497EC5B}"/>
              </a:ext>
            </a:extLst>
          </p:cNvPr>
          <p:cNvGrpSpPr>
            <a:grpSpLocks noChangeAspect="1"/>
          </p:cNvGrpSpPr>
          <p:nvPr/>
        </p:nvGrpSpPr>
        <p:grpSpPr bwMode="auto">
          <a:xfrm>
            <a:off x="4283075" y="3270635"/>
            <a:ext cx="3625850" cy="768350"/>
            <a:chOff x="2698" y="2803"/>
            <a:chExt cx="2284" cy="484"/>
          </a:xfrm>
        </p:grpSpPr>
        <p:sp>
          <p:nvSpPr>
            <p:cNvPr id="336" name="AutoShape 3">
              <a:extLst>
                <a:ext uri="{FF2B5EF4-FFF2-40B4-BE49-F238E27FC236}">
                  <a16:creationId xmlns:a16="http://schemas.microsoft.com/office/drawing/2014/main" id="{D64FF026-42EB-2303-B469-F6B210E42657}"/>
                </a:ext>
              </a:extLst>
            </p:cNvPr>
            <p:cNvSpPr>
              <a:spLocks noChangeAspect="1" noChangeArrowheads="1" noTextEdit="1"/>
            </p:cNvSpPr>
            <p:nvPr/>
          </p:nvSpPr>
          <p:spPr bwMode="auto">
            <a:xfrm>
              <a:off x="2698" y="2803"/>
              <a:ext cx="2284"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Freeform 336">
              <a:extLst>
                <a:ext uri="{FF2B5EF4-FFF2-40B4-BE49-F238E27FC236}">
                  <a16:creationId xmlns:a16="http://schemas.microsoft.com/office/drawing/2014/main" id="{849FA362-CA26-C197-AAC0-1B6B2D106A3C}"/>
                </a:ext>
              </a:extLst>
            </p:cNvPr>
            <p:cNvSpPr>
              <a:spLocks/>
            </p:cNvSpPr>
            <p:nvPr/>
          </p:nvSpPr>
          <p:spPr bwMode="auto">
            <a:xfrm>
              <a:off x="2721" y="2823"/>
              <a:ext cx="2239" cy="441"/>
            </a:xfrm>
            <a:custGeom>
              <a:avLst/>
              <a:gdLst>
                <a:gd name="T0" fmla="*/ 1500 w 1662"/>
                <a:gd name="T1" fmla="*/ 325 h 325"/>
                <a:gd name="T2" fmla="*/ 162 w 1662"/>
                <a:gd name="T3" fmla="*/ 325 h 325"/>
                <a:gd name="T4" fmla="*/ 0 w 1662"/>
                <a:gd name="T5" fmla="*/ 163 h 325"/>
                <a:gd name="T6" fmla="*/ 0 w 1662"/>
                <a:gd name="T7" fmla="*/ 163 h 325"/>
                <a:gd name="T8" fmla="*/ 162 w 1662"/>
                <a:gd name="T9" fmla="*/ 0 h 325"/>
                <a:gd name="T10" fmla="*/ 1500 w 1662"/>
                <a:gd name="T11" fmla="*/ 0 h 325"/>
                <a:gd name="T12" fmla="*/ 1662 w 1662"/>
                <a:gd name="T13" fmla="*/ 163 h 325"/>
                <a:gd name="T14" fmla="*/ 1662 w 1662"/>
                <a:gd name="T15" fmla="*/ 163 h 325"/>
                <a:gd name="T16" fmla="*/ 1500 w 1662"/>
                <a:gd name="T17"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2" h="325">
                  <a:moveTo>
                    <a:pt x="1500" y="325"/>
                  </a:moveTo>
                  <a:cubicBezTo>
                    <a:pt x="162" y="325"/>
                    <a:pt x="162" y="325"/>
                    <a:pt x="162" y="325"/>
                  </a:cubicBezTo>
                  <a:cubicBezTo>
                    <a:pt x="72" y="325"/>
                    <a:pt x="0" y="252"/>
                    <a:pt x="0" y="163"/>
                  </a:cubicBezTo>
                  <a:cubicBezTo>
                    <a:pt x="0" y="163"/>
                    <a:pt x="0" y="163"/>
                    <a:pt x="0" y="163"/>
                  </a:cubicBezTo>
                  <a:cubicBezTo>
                    <a:pt x="0" y="73"/>
                    <a:pt x="72" y="0"/>
                    <a:pt x="162" y="0"/>
                  </a:cubicBezTo>
                  <a:cubicBezTo>
                    <a:pt x="1500" y="0"/>
                    <a:pt x="1500" y="0"/>
                    <a:pt x="1500" y="0"/>
                  </a:cubicBezTo>
                  <a:cubicBezTo>
                    <a:pt x="1589" y="0"/>
                    <a:pt x="1662" y="73"/>
                    <a:pt x="1662" y="163"/>
                  </a:cubicBezTo>
                  <a:cubicBezTo>
                    <a:pt x="1662" y="163"/>
                    <a:pt x="1662" y="163"/>
                    <a:pt x="1662" y="163"/>
                  </a:cubicBezTo>
                  <a:cubicBezTo>
                    <a:pt x="1662" y="252"/>
                    <a:pt x="1589" y="325"/>
                    <a:pt x="1500" y="325"/>
                  </a:cubicBezTo>
                  <a:close/>
                </a:path>
              </a:pathLst>
            </a:custGeom>
            <a:solidFill>
              <a:srgbClr val="FFFFFF"/>
            </a:solidFill>
            <a:ln w="698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38" name="Group 337">
            <a:extLst>
              <a:ext uri="{FF2B5EF4-FFF2-40B4-BE49-F238E27FC236}">
                <a16:creationId xmlns:a16="http://schemas.microsoft.com/office/drawing/2014/main" id="{4E1935A5-2CE5-15CC-985B-2B1BDE97B215}"/>
              </a:ext>
              <a:ext uri="{C183D7F6-B498-43B3-948B-1728B52AA6E4}">
                <adec:decorative xmlns:adec="http://schemas.microsoft.com/office/drawing/2017/decorative" val="1"/>
              </a:ext>
            </a:extLst>
          </p:cNvPr>
          <p:cNvGrpSpPr/>
          <p:nvPr/>
        </p:nvGrpSpPr>
        <p:grpSpPr>
          <a:xfrm>
            <a:off x="5128379" y="3702133"/>
            <a:ext cx="1935243" cy="276999"/>
            <a:chOff x="5193943" y="4798538"/>
            <a:chExt cx="1810343" cy="276999"/>
          </a:xfrm>
        </p:grpSpPr>
        <p:sp>
          <p:nvSpPr>
            <p:cNvPr id="339" name="Rectangle 338">
              <a:extLst>
                <a:ext uri="{FF2B5EF4-FFF2-40B4-BE49-F238E27FC236}">
                  <a16:creationId xmlns:a16="http://schemas.microsoft.com/office/drawing/2014/main" id="{A75F62A8-54DA-20B2-E8B8-FE1B1AD94EDB}"/>
                </a:ext>
              </a:extLst>
            </p:cNvPr>
            <p:cNvSpPr/>
            <p:nvPr/>
          </p:nvSpPr>
          <p:spPr>
            <a:xfrm>
              <a:off x="5575880" y="4798538"/>
              <a:ext cx="1046469" cy="276999"/>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panose="020B0702040204020203" pitchFamily="34" charset="0"/>
                  <a:ea typeface="Calibri" panose="020F0502020204030204" pitchFamily="34" charset="0"/>
                  <a:cs typeface="Segoe UI Semibold" panose="020B0702040204020203" pitchFamily="34" charset="0"/>
                </a:rPr>
                <a:t>Resources</a:t>
              </a:r>
            </a:p>
          </p:txBody>
        </p:sp>
        <p:cxnSp>
          <p:nvCxnSpPr>
            <p:cNvPr id="340" name="Straight Connector 339">
              <a:extLst>
                <a:ext uri="{FF2B5EF4-FFF2-40B4-BE49-F238E27FC236}">
                  <a16:creationId xmlns:a16="http://schemas.microsoft.com/office/drawing/2014/main" id="{667A722D-3AC6-8411-B3B1-1D27DE177522}"/>
                </a:ext>
              </a:extLst>
            </p:cNvPr>
            <p:cNvCxnSpPr>
              <a:cxnSpLocks/>
            </p:cNvCxnSpPr>
            <p:nvPr/>
          </p:nvCxnSpPr>
          <p:spPr>
            <a:xfrm flipH="1">
              <a:off x="5193943" y="4937037"/>
              <a:ext cx="478464"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E48FFEC7-09E9-C5E5-F664-5F672DA31729}"/>
                </a:ext>
              </a:extLst>
            </p:cNvPr>
            <p:cNvCxnSpPr>
              <a:cxnSpLocks/>
            </p:cNvCxnSpPr>
            <p:nvPr/>
          </p:nvCxnSpPr>
          <p:spPr>
            <a:xfrm flipH="1">
              <a:off x="6525822" y="4937037"/>
              <a:ext cx="478464"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342" name="Group 341">
            <a:extLst>
              <a:ext uri="{FF2B5EF4-FFF2-40B4-BE49-F238E27FC236}">
                <a16:creationId xmlns:a16="http://schemas.microsoft.com/office/drawing/2014/main" id="{830548F1-DB5F-8723-852B-32626D5B22DF}"/>
              </a:ext>
              <a:ext uri="{C183D7F6-B498-43B3-948B-1728B52AA6E4}">
                <adec:decorative xmlns:adec="http://schemas.microsoft.com/office/drawing/2017/decorative" val="1"/>
              </a:ext>
            </a:extLst>
          </p:cNvPr>
          <p:cNvGrpSpPr/>
          <p:nvPr/>
        </p:nvGrpSpPr>
        <p:grpSpPr>
          <a:xfrm>
            <a:off x="4836335" y="3501622"/>
            <a:ext cx="2519330" cy="276999"/>
            <a:chOff x="4836335" y="4680750"/>
            <a:chExt cx="2519330" cy="276999"/>
          </a:xfrm>
        </p:grpSpPr>
        <p:sp>
          <p:nvSpPr>
            <p:cNvPr id="343" name="Rectangle 342">
              <a:extLst>
                <a:ext uri="{FF2B5EF4-FFF2-40B4-BE49-F238E27FC236}">
                  <a16:creationId xmlns:a16="http://schemas.microsoft.com/office/drawing/2014/main" id="{9A2F1155-869F-48A0-910D-45C36B37406D}"/>
                </a:ext>
              </a:extLst>
            </p:cNvPr>
            <p:cNvSpPr/>
            <p:nvPr/>
          </p:nvSpPr>
          <p:spPr>
            <a:xfrm>
              <a:off x="5367850" y="4680750"/>
              <a:ext cx="1456299" cy="276999"/>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panose="020B0702040204020203" pitchFamily="34" charset="0"/>
                  <a:ea typeface="Calibri" panose="020F0502020204030204" pitchFamily="34" charset="0"/>
                  <a:cs typeface="Segoe UI Semibold" panose="020B0702040204020203" pitchFamily="34" charset="0"/>
                </a:rPr>
                <a:t>Actions</a:t>
              </a:r>
            </a:p>
          </p:txBody>
        </p:sp>
        <p:cxnSp>
          <p:nvCxnSpPr>
            <p:cNvPr id="344" name="Straight Connector 343">
              <a:extLst>
                <a:ext uri="{FF2B5EF4-FFF2-40B4-BE49-F238E27FC236}">
                  <a16:creationId xmlns:a16="http://schemas.microsoft.com/office/drawing/2014/main" id="{1EC029E9-DE81-77F1-5313-A2A9548D6057}"/>
                </a:ext>
              </a:extLst>
            </p:cNvPr>
            <p:cNvCxnSpPr>
              <a:cxnSpLocks/>
            </p:cNvCxnSpPr>
            <p:nvPr/>
          </p:nvCxnSpPr>
          <p:spPr>
            <a:xfrm flipH="1">
              <a:off x="4836335" y="4819249"/>
              <a:ext cx="665845"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4C233214-3206-5571-12CC-6250DFF1DA4A}"/>
                </a:ext>
              </a:extLst>
            </p:cNvPr>
            <p:cNvCxnSpPr>
              <a:cxnSpLocks/>
            </p:cNvCxnSpPr>
            <p:nvPr/>
          </p:nvCxnSpPr>
          <p:spPr>
            <a:xfrm flipH="1">
              <a:off x="6689820" y="4819249"/>
              <a:ext cx="665845"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346" name="Group 345">
            <a:extLst>
              <a:ext uri="{FF2B5EF4-FFF2-40B4-BE49-F238E27FC236}">
                <a16:creationId xmlns:a16="http://schemas.microsoft.com/office/drawing/2014/main" id="{4D04AA23-88BB-FC15-97ED-AAB187A248A4}"/>
              </a:ext>
              <a:ext uri="{C183D7F6-B498-43B3-948B-1728B52AA6E4}">
                <adec:decorative xmlns:adec="http://schemas.microsoft.com/office/drawing/2017/decorative" val="1"/>
              </a:ext>
            </a:extLst>
          </p:cNvPr>
          <p:cNvGrpSpPr/>
          <p:nvPr/>
        </p:nvGrpSpPr>
        <p:grpSpPr>
          <a:xfrm>
            <a:off x="4634547" y="3301146"/>
            <a:ext cx="2922907" cy="276999"/>
            <a:chOff x="4634547" y="4480274"/>
            <a:chExt cx="2922907" cy="276999"/>
          </a:xfrm>
        </p:grpSpPr>
        <p:sp>
          <p:nvSpPr>
            <p:cNvPr id="347" name="Rectangle 346">
              <a:extLst>
                <a:ext uri="{FF2B5EF4-FFF2-40B4-BE49-F238E27FC236}">
                  <a16:creationId xmlns:a16="http://schemas.microsoft.com/office/drawing/2014/main" id="{B3BFF0F1-C090-991F-5C6D-6CD34B86DE08}"/>
                </a:ext>
              </a:extLst>
            </p:cNvPr>
            <p:cNvSpPr/>
            <p:nvPr/>
          </p:nvSpPr>
          <p:spPr>
            <a:xfrm>
              <a:off x="5251207" y="4480274"/>
              <a:ext cx="1689587" cy="276999"/>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panose="020B0702040204020203" pitchFamily="34" charset="0"/>
                  <a:ea typeface="Calibri" panose="020F0502020204030204" pitchFamily="34" charset="0"/>
                  <a:cs typeface="Segoe UI Semibold" panose="020B0702040204020203" pitchFamily="34" charset="0"/>
                </a:rPr>
                <a:t>Identities</a:t>
              </a:r>
            </a:p>
          </p:txBody>
        </p:sp>
        <p:cxnSp>
          <p:nvCxnSpPr>
            <p:cNvPr id="348" name="Straight Connector 347">
              <a:extLst>
                <a:ext uri="{FF2B5EF4-FFF2-40B4-BE49-F238E27FC236}">
                  <a16:creationId xmlns:a16="http://schemas.microsoft.com/office/drawing/2014/main" id="{B1FE9D01-5A85-74AE-5F6D-6FED1CECDF3E}"/>
                </a:ext>
              </a:extLst>
            </p:cNvPr>
            <p:cNvCxnSpPr>
              <a:cxnSpLocks/>
            </p:cNvCxnSpPr>
            <p:nvPr/>
          </p:nvCxnSpPr>
          <p:spPr>
            <a:xfrm flipH="1">
              <a:off x="4634547" y="4618773"/>
              <a:ext cx="772509"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423CBD19-FE53-8A00-F08F-58C48D197DE9}"/>
                </a:ext>
              </a:extLst>
            </p:cNvPr>
            <p:cNvCxnSpPr>
              <a:cxnSpLocks/>
            </p:cNvCxnSpPr>
            <p:nvPr/>
          </p:nvCxnSpPr>
          <p:spPr>
            <a:xfrm flipH="1">
              <a:off x="6784945" y="4618773"/>
              <a:ext cx="772509"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grpSp>
      <p:sp>
        <p:nvSpPr>
          <p:cNvPr id="350" name="Rectangle 349">
            <a:extLst>
              <a:ext uri="{FF2B5EF4-FFF2-40B4-BE49-F238E27FC236}">
                <a16:creationId xmlns:a16="http://schemas.microsoft.com/office/drawing/2014/main" id="{A7F7F040-0E1C-83A7-3A70-6EEA34615D09}"/>
              </a:ext>
            </a:extLst>
          </p:cNvPr>
          <p:cNvSpPr/>
          <p:nvPr/>
        </p:nvSpPr>
        <p:spPr>
          <a:xfrm flipH="1">
            <a:off x="4974012" y="4209133"/>
            <a:ext cx="2209590" cy="64633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Semibold"/>
                <a:ea typeface="Helvetica Neue" panose="02000503000000020004" pitchFamily="2" charset="0"/>
                <a:cs typeface="Helvetica Neue" panose="02000503000000020004" pitchFamily="2" charset="0"/>
              </a:rPr>
              <a:t>Microsoft </a:t>
            </a:r>
            <a:r>
              <a:rPr kumimoji="0" lang="en-US" sz="1400" b="1" i="0" u="none" strike="noStrike" kern="0" cap="none" spc="0" normalizeH="0" baseline="0" noProof="0" err="1">
                <a:ln>
                  <a:noFill/>
                </a:ln>
                <a:solidFill>
                  <a:srgbClr val="FFFFFF"/>
                </a:solidFill>
                <a:effectLst/>
                <a:uLnTx/>
                <a:uFillTx/>
                <a:latin typeface="Segoe UI Semibold"/>
                <a:ea typeface="Helvetica Neue" panose="02000503000000020004" pitchFamily="2" charset="0"/>
                <a:cs typeface="Helvetica Neue" panose="02000503000000020004" pitchFamily="2" charset="0"/>
              </a:rPr>
              <a:t>Entra</a:t>
            </a:r>
            <a:r>
              <a:rPr kumimoji="0" lang="en-US" sz="1400" b="1" i="0" u="none" strike="noStrike" kern="0" cap="none" spc="0" normalizeH="0" baseline="0" noProof="0">
                <a:ln>
                  <a:noFill/>
                </a:ln>
                <a:solidFill>
                  <a:srgbClr val="FFFFFF"/>
                </a:solidFill>
                <a:effectLst/>
                <a:uLnTx/>
                <a:uFillTx/>
                <a:latin typeface="Segoe UI Semibold"/>
                <a:ea typeface="Helvetica Neue" panose="02000503000000020004" pitchFamily="2" charset="0"/>
                <a:cs typeface="Helvetica Neue" panose="02000503000000020004" pitchFamily="2" charset="0"/>
              </a:rPr>
              <a:t> Permissions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Semibold"/>
                <a:ea typeface="Helvetica Neue" panose="02000503000000020004" pitchFamily="2" charset="0"/>
                <a:cs typeface="Helvetica Neue" panose="02000503000000020004" pitchFamily="2" charset="0"/>
              </a:rPr>
              <a:t>Management (CIEM)</a:t>
            </a:r>
          </a:p>
        </p:txBody>
      </p:sp>
      <p:sp>
        <p:nvSpPr>
          <p:cNvPr id="352" name="TextBox 351">
            <a:extLst>
              <a:ext uri="{FF2B5EF4-FFF2-40B4-BE49-F238E27FC236}">
                <a16:creationId xmlns:a16="http://schemas.microsoft.com/office/drawing/2014/main" id="{DA694E86-D80A-C9A7-011E-AF7F6F48D5A3}"/>
              </a:ext>
            </a:extLst>
          </p:cNvPr>
          <p:cNvSpPr txBox="1"/>
          <p:nvPr/>
        </p:nvSpPr>
        <p:spPr>
          <a:xfrm>
            <a:off x="7386812" y="4092666"/>
            <a:ext cx="2356326" cy="738664"/>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Over privileged identities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Irregular permission pattens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Unused permissions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t>
            </a:r>
          </a:p>
        </p:txBody>
      </p:sp>
    </p:spTree>
    <p:extLst>
      <p:ext uri="{BB962C8B-B14F-4D97-AF65-F5344CB8AC3E}">
        <p14:creationId xmlns:p14="http://schemas.microsoft.com/office/powerpoint/2010/main" val="1915009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nodeType="withEffect">
                                  <p:stCondLst>
                                    <p:cond delay="0"/>
                                  </p:stCondLst>
                                  <p:childTnLst>
                                    <p:animMotion origin="layout" path="M 1.25E-6 -4.81481E-6 L 1.25E-6 0.17246 " pathEditMode="relative" rAng="0" ptsTypes="AA">
                                      <p:cBhvr>
                                        <p:cTn id="6" dur="2000" fill="hold"/>
                                        <p:tgtEl>
                                          <p:spTgt spid="92"/>
                                        </p:tgtEl>
                                        <p:attrNameLst>
                                          <p:attrName>ppt_x</p:attrName>
                                          <p:attrName>ppt_y</p:attrName>
                                        </p:attrNameLst>
                                      </p:cBhvr>
                                      <p:rCtr x="0" y="8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58D6-51DE-3DBC-8E23-05AC268D4EFF}"/>
              </a:ext>
            </a:extLst>
          </p:cNvPr>
          <p:cNvSpPr>
            <a:spLocks noGrp="1"/>
          </p:cNvSpPr>
          <p:nvPr>
            <p:ph type="title"/>
          </p:nvPr>
        </p:nvSpPr>
        <p:spPr/>
        <p:txBody>
          <a:bodyPr/>
          <a:lstStyle/>
          <a:p>
            <a:r>
              <a:rPr lang="en-US"/>
              <a:t>GCP Setup</a:t>
            </a:r>
          </a:p>
        </p:txBody>
      </p:sp>
      <p:sp>
        <p:nvSpPr>
          <p:cNvPr id="3" name="Text Placeholder 2">
            <a:extLst>
              <a:ext uri="{FF2B5EF4-FFF2-40B4-BE49-F238E27FC236}">
                <a16:creationId xmlns:a16="http://schemas.microsoft.com/office/drawing/2014/main" id="{C25953D3-193E-AE19-B7BB-83675AFC06D3}"/>
              </a:ext>
            </a:extLst>
          </p:cNvPr>
          <p:cNvSpPr>
            <a:spLocks noGrp="1"/>
          </p:cNvSpPr>
          <p:nvPr>
            <p:ph type="body" sz="quarter" idx="10"/>
          </p:nvPr>
        </p:nvSpPr>
        <p:spPr>
          <a:xfrm>
            <a:off x="586390" y="1434370"/>
            <a:ext cx="11018520" cy="1538883"/>
          </a:xfrm>
        </p:spPr>
        <p:txBody>
          <a:bodyPr/>
          <a:lstStyle/>
          <a:p>
            <a:pPr marL="514350" indent="-514350">
              <a:buFont typeface="+mj-lt"/>
              <a:buAutoNum type="arabicPeriod"/>
            </a:pPr>
            <a:r>
              <a:rPr lang="en-US"/>
              <a:t>Azure AD OpenID Connect Application (App Registration)</a:t>
            </a:r>
          </a:p>
          <a:p>
            <a:pPr marL="742950" lvl="1" indent="-514350">
              <a:buFont typeface="Arial" panose="020B0604020202020204" pitchFamily="34" charset="0"/>
              <a:buChar char="•"/>
            </a:pPr>
            <a:r>
              <a:rPr lang="en-US"/>
              <a:t>Can be run by any role that can create app registrations</a:t>
            </a:r>
          </a:p>
          <a:p>
            <a:pPr marL="742950" lvl="1" indent="-514350">
              <a:buFont typeface="Arial" panose="020B0604020202020204" pitchFamily="34" charset="0"/>
              <a:buChar char="•"/>
            </a:pPr>
            <a:r>
              <a:rPr lang="en-US"/>
              <a:t>Recommend using Azure Cloud Shell for simplicity</a:t>
            </a:r>
          </a:p>
          <a:p>
            <a:pPr marL="742950" lvl="1" indent="-514350">
              <a:buFont typeface="Arial" panose="020B0604020202020204" pitchFamily="34" charset="0"/>
              <a:buChar char="•"/>
            </a:pPr>
            <a:r>
              <a:rPr lang="en-US"/>
              <a:t>App name and API can be customized if desired</a:t>
            </a:r>
          </a:p>
        </p:txBody>
      </p:sp>
      <p:sp>
        <p:nvSpPr>
          <p:cNvPr id="4" name="TextBox 3">
            <a:extLst>
              <a:ext uri="{FF2B5EF4-FFF2-40B4-BE49-F238E27FC236}">
                <a16:creationId xmlns:a16="http://schemas.microsoft.com/office/drawing/2014/main" id="{B2AAD8FD-3807-D50B-932E-AE2511C73443}"/>
              </a:ext>
            </a:extLst>
          </p:cNvPr>
          <p:cNvSpPr txBox="1"/>
          <p:nvPr/>
        </p:nvSpPr>
        <p:spPr>
          <a:xfrm>
            <a:off x="1060588" y="3691115"/>
            <a:ext cx="10070123" cy="1538883"/>
          </a:xfrm>
          <a:prstGeom prst="rect">
            <a:avLst/>
          </a:prstGeom>
          <a:noFill/>
        </p:spPr>
        <p:txBody>
          <a:bodyPr wrap="square" lIns="0" tIns="0" rIns="0" bIns="0" rtlCol="0">
            <a:spAutoFit/>
          </a:bodyPr>
          <a:lstStyle/>
          <a:p>
            <a:pPr algn="l"/>
            <a:r>
              <a:rPr lang="en-US" sz="2000">
                <a:solidFill>
                  <a:srgbClr val="8292A2"/>
                </a:solidFill>
                <a:effectLst/>
              </a:rPr>
              <a:t>#use this script for Azure version &gt;3.7 </a:t>
            </a:r>
            <a:r>
              <a:rPr lang="en-US" sz="2000" err="1"/>
              <a:t>az</a:t>
            </a:r>
            <a:r>
              <a:rPr lang="en-US" sz="2000"/>
              <a:t> ad app create --display-name </a:t>
            </a:r>
            <a:r>
              <a:rPr lang="en-US" sz="2000">
                <a:solidFill>
                  <a:srgbClr val="A6E22E"/>
                </a:solidFill>
                <a:effectLst/>
              </a:rPr>
              <a:t>"</a:t>
            </a:r>
            <a:r>
              <a:rPr lang="en-US" sz="2000" err="1">
                <a:solidFill>
                  <a:srgbClr val="A6E22E"/>
                </a:solidFill>
                <a:effectLst/>
              </a:rPr>
              <a:t>mciem</a:t>
            </a:r>
            <a:r>
              <a:rPr lang="en-US" sz="2000">
                <a:solidFill>
                  <a:srgbClr val="A6E22E"/>
                </a:solidFill>
                <a:effectLst/>
              </a:rPr>
              <a:t>-</a:t>
            </a:r>
            <a:r>
              <a:rPr lang="en-US" sz="2000" err="1">
                <a:solidFill>
                  <a:srgbClr val="A6E22E"/>
                </a:solidFill>
                <a:effectLst/>
              </a:rPr>
              <a:t>gcp</a:t>
            </a:r>
            <a:r>
              <a:rPr lang="en-US" sz="2000">
                <a:solidFill>
                  <a:srgbClr val="A6E22E"/>
                </a:solidFill>
                <a:effectLst/>
              </a:rPr>
              <a:t>-</a:t>
            </a:r>
            <a:r>
              <a:rPr lang="en-US" sz="2000" err="1">
                <a:solidFill>
                  <a:srgbClr val="A6E22E"/>
                </a:solidFill>
                <a:effectLst/>
              </a:rPr>
              <a:t>oidc</a:t>
            </a:r>
            <a:r>
              <a:rPr lang="en-US" sz="2000">
                <a:solidFill>
                  <a:srgbClr val="A6E22E"/>
                </a:solidFill>
                <a:effectLst/>
              </a:rPr>
              <a:t>-app"</a:t>
            </a:r>
            <a:r>
              <a:rPr lang="en-US" sz="2000"/>
              <a:t> --identifier-</a:t>
            </a:r>
            <a:r>
              <a:rPr lang="en-US" sz="2000" err="1"/>
              <a:t>uris</a:t>
            </a:r>
            <a:r>
              <a:rPr lang="en-US" sz="2000"/>
              <a:t> </a:t>
            </a:r>
            <a:r>
              <a:rPr lang="en-US" sz="2000">
                <a:solidFill>
                  <a:srgbClr val="A6E22E"/>
                </a:solidFill>
                <a:effectLst/>
              </a:rPr>
              <a:t>"</a:t>
            </a:r>
            <a:r>
              <a:rPr lang="en-US" sz="2000" err="1">
                <a:solidFill>
                  <a:srgbClr val="A6E22E"/>
                </a:solidFill>
                <a:effectLst/>
              </a:rPr>
              <a:t>api</a:t>
            </a:r>
            <a:r>
              <a:rPr lang="en-US" sz="2000">
                <a:solidFill>
                  <a:srgbClr val="A6E22E"/>
                </a:solidFill>
                <a:effectLst/>
              </a:rPr>
              <a:t>://</a:t>
            </a:r>
            <a:r>
              <a:rPr lang="en-US" sz="2000" err="1">
                <a:solidFill>
                  <a:srgbClr val="A6E22E"/>
                </a:solidFill>
                <a:effectLst/>
              </a:rPr>
              <a:t>mciem</a:t>
            </a:r>
            <a:r>
              <a:rPr lang="en-US" sz="2000">
                <a:solidFill>
                  <a:srgbClr val="A6E22E"/>
                </a:solidFill>
                <a:effectLst/>
              </a:rPr>
              <a:t>-</a:t>
            </a:r>
            <a:r>
              <a:rPr lang="en-US" sz="2000" err="1">
                <a:solidFill>
                  <a:srgbClr val="A6E22E"/>
                </a:solidFill>
                <a:effectLst/>
              </a:rPr>
              <a:t>gcp</a:t>
            </a:r>
            <a:r>
              <a:rPr lang="en-US" sz="2000">
                <a:solidFill>
                  <a:srgbClr val="A6E22E"/>
                </a:solidFill>
                <a:effectLst/>
              </a:rPr>
              <a:t>-</a:t>
            </a:r>
            <a:r>
              <a:rPr lang="en-US" sz="2000" err="1">
                <a:solidFill>
                  <a:srgbClr val="A6E22E"/>
                </a:solidFill>
                <a:effectLst/>
              </a:rPr>
              <a:t>oidc</a:t>
            </a:r>
            <a:r>
              <a:rPr lang="en-US" sz="2000">
                <a:solidFill>
                  <a:srgbClr val="A6E22E"/>
                </a:solidFill>
                <a:effectLst/>
              </a:rPr>
              <a:t>-app"</a:t>
            </a:r>
            <a:r>
              <a:rPr lang="en-US" sz="2000"/>
              <a:t> --sign-in-audience </a:t>
            </a:r>
            <a:r>
              <a:rPr lang="en-US" sz="2000" err="1"/>
              <a:t>AzureADMyOrg</a:t>
            </a:r>
            <a:endParaRPr lang="en-US" sz="2000"/>
          </a:p>
          <a:p>
            <a:pPr algn="l"/>
            <a:endParaRPr lang="en-US" sz="2000">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endParaRPr>
          </a:p>
          <a:p>
            <a:pPr algn="l"/>
            <a:r>
              <a:rPr lang="en-US" sz="2000">
                <a:solidFill>
                  <a:srgbClr val="8292A2"/>
                </a:solidFill>
                <a:effectLst/>
              </a:rPr>
              <a:t>#PowerShell Script </a:t>
            </a:r>
            <a:r>
              <a:rPr lang="en-US" sz="2000"/>
              <a:t>New-</a:t>
            </a:r>
            <a:r>
              <a:rPr lang="en-US" sz="2000" err="1"/>
              <a:t>AzureADApplication</a:t>
            </a:r>
            <a:r>
              <a:rPr lang="en-US" sz="2000"/>
              <a:t> -DisplayName </a:t>
            </a:r>
            <a:r>
              <a:rPr lang="en-US" sz="2000">
                <a:solidFill>
                  <a:srgbClr val="A6E22E"/>
                </a:solidFill>
                <a:effectLst/>
              </a:rPr>
              <a:t>"</a:t>
            </a:r>
            <a:r>
              <a:rPr lang="en-US" sz="2000" err="1">
                <a:solidFill>
                  <a:srgbClr val="A6E22E"/>
                </a:solidFill>
                <a:effectLst/>
              </a:rPr>
              <a:t>mciem</a:t>
            </a:r>
            <a:r>
              <a:rPr lang="en-US" sz="2000">
                <a:solidFill>
                  <a:srgbClr val="A6E22E"/>
                </a:solidFill>
                <a:effectLst/>
              </a:rPr>
              <a:t>-</a:t>
            </a:r>
            <a:r>
              <a:rPr lang="en-US" sz="2000" err="1">
                <a:solidFill>
                  <a:srgbClr val="A6E22E"/>
                </a:solidFill>
                <a:effectLst/>
              </a:rPr>
              <a:t>gcp</a:t>
            </a:r>
            <a:r>
              <a:rPr lang="en-US" sz="2000">
                <a:solidFill>
                  <a:srgbClr val="A6E22E"/>
                </a:solidFill>
                <a:effectLst/>
              </a:rPr>
              <a:t>-</a:t>
            </a:r>
            <a:r>
              <a:rPr lang="en-US" sz="2000" err="1">
                <a:solidFill>
                  <a:srgbClr val="A6E22E"/>
                </a:solidFill>
                <a:effectLst/>
              </a:rPr>
              <a:t>oidc</a:t>
            </a:r>
            <a:r>
              <a:rPr lang="en-US" sz="2000">
                <a:solidFill>
                  <a:srgbClr val="A6E22E"/>
                </a:solidFill>
                <a:effectLst/>
              </a:rPr>
              <a:t>-app"</a:t>
            </a:r>
            <a:r>
              <a:rPr lang="en-US" sz="2000"/>
              <a:t> -</a:t>
            </a:r>
            <a:r>
              <a:rPr lang="en-US" sz="2000" err="1"/>
              <a:t>IdentifierUris</a:t>
            </a:r>
            <a:r>
              <a:rPr lang="en-US" sz="2000"/>
              <a:t> </a:t>
            </a:r>
            <a:r>
              <a:rPr lang="en-US" sz="2000">
                <a:solidFill>
                  <a:srgbClr val="A6E22E"/>
                </a:solidFill>
                <a:effectLst/>
              </a:rPr>
              <a:t>"</a:t>
            </a:r>
            <a:r>
              <a:rPr lang="en-US" sz="2000" err="1">
                <a:solidFill>
                  <a:srgbClr val="A6E22E"/>
                </a:solidFill>
                <a:effectLst/>
              </a:rPr>
              <a:t>api</a:t>
            </a:r>
            <a:r>
              <a:rPr lang="en-US" sz="2000">
                <a:solidFill>
                  <a:srgbClr val="A6E22E"/>
                </a:solidFill>
                <a:effectLst/>
              </a:rPr>
              <a:t>://</a:t>
            </a:r>
            <a:r>
              <a:rPr lang="en-US" sz="2000" err="1">
                <a:solidFill>
                  <a:srgbClr val="A6E22E"/>
                </a:solidFill>
                <a:effectLst/>
              </a:rPr>
              <a:t>mciem</a:t>
            </a:r>
            <a:r>
              <a:rPr lang="en-US" sz="2000">
                <a:solidFill>
                  <a:srgbClr val="A6E22E"/>
                </a:solidFill>
                <a:effectLst/>
              </a:rPr>
              <a:t>-</a:t>
            </a:r>
            <a:r>
              <a:rPr lang="en-US" sz="2000" err="1">
                <a:solidFill>
                  <a:srgbClr val="A6E22E"/>
                </a:solidFill>
                <a:effectLst/>
              </a:rPr>
              <a:t>gcp</a:t>
            </a:r>
            <a:r>
              <a:rPr lang="en-US" sz="2000">
                <a:solidFill>
                  <a:srgbClr val="A6E22E"/>
                </a:solidFill>
                <a:effectLst/>
              </a:rPr>
              <a:t>-</a:t>
            </a:r>
            <a:r>
              <a:rPr lang="en-US" sz="2000" err="1">
                <a:solidFill>
                  <a:srgbClr val="A6E22E"/>
                </a:solidFill>
                <a:effectLst/>
              </a:rPr>
              <a:t>oidc</a:t>
            </a:r>
            <a:r>
              <a:rPr lang="en-US" sz="2000">
                <a:solidFill>
                  <a:srgbClr val="A6E22E"/>
                </a:solidFill>
                <a:effectLst/>
              </a:rPr>
              <a:t>-app"</a:t>
            </a:r>
            <a:r>
              <a:rPr lang="en-US" sz="2000"/>
              <a:t> </a:t>
            </a:r>
            <a:endParaRPr lang="en-US" sz="2000">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endParaRPr>
          </a:p>
        </p:txBody>
      </p:sp>
      <p:pic>
        <p:nvPicPr>
          <p:cNvPr id="7" name="Picture 6">
            <a:extLst>
              <a:ext uri="{FF2B5EF4-FFF2-40B4-BE49-F238E27FC236}">
                <a16:creationId xmlns:a16="http://schemas.microsoft.com/office/drawing/2014/main" id="{7F3D7E23-E6CD-6B88-15B5-D67659015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141" y="5479325"/>
            <a:ext cx="9739294" cy="921475"/>
          </a:xfrm>
          <a:prstGeom prst="rect">
            <a:avLst/>
          </a:prstGeom>
        </p:spPr>
      </p:pic>
    </p:spTree>
    <p:extLst>
      <p:ext uri="{BB962C8B-B14F-4D97-AF65-F5344CB8AC3E}">
        <p14:creationId xmlns:p14="http://schemas.microsoft.com/office/powerpoint/2010/main" val="320802155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58D6-51DE-3DBC-8E23-05AC268D4EFF}"/>
              </a:ext>
            </a:extLst>
          </p:cNvPr>
          <p:cNvSpPr>
            <a:spLocks noGrp="1"/>
          </p:cNvSpPr>
          <p:nvPr>
            <p:ph type="title"/>
          </p:nvPr>
        </p:nvSpPr>
        <p:spPr/>
        <p:txBody>
          <a:bodyPr/>
          <a:lstStyle/>
          <a:p>
            <a:r>
              <a:rPr lang="en-US"/>
              <a:t>GCP Setup</a:t>
            </a:r>
          </a:p>
        </p:txBody>
      </p:sp>
      <p:sp>
        <p:nvSpPr>
          <p:cNvPr id="3" name="Text Placeholder 2">
            <a:extLst>
              <a:ext uri="{FF2B5EF4-FFF2-40B4-BE49-F238E27FC236}">
                <a16:creationId xmlns:a16="http://schemas.microsoft.com/office/drawing/2014/main" id="{C25953D3-193E-AE19-B7BB-83675AFC06D3}"/>
              </a:ext>
            </a:extLst>
          </p:cNvPr>
          <p:cNvSpPr>
            <a:spLocks noGrp="1"/>
          </p:cNvSpPr>
          <p:nvPr>
            <p:ph type="body" sz="quarter" idx="10"/>
          </p:nvPr>
        </p:nvSpPr>
        <p:spPr>
          <a:xfrm>
            <a:off x="586390" y="1434370"/>
            <a:ext cx="11018520" cy="1538883"/>
          </a:xfrm>
        </p:spPr>
        <p:txBody>
          <a:bodyPr/>
          <a:lstStyle/>
          <a:p>
            <a:pPr marL="514350" indent="-514350">
              <a:buFont typeface="+mj-lt"/>
              <a:buAutoNum type="arabicPeriod"/>
            </a:pPr>
            <a:r>
              <a:rPr lang="en-US"/>
              <a:t>Azure AD OpenID Connect Application (App Registration)</a:t>
            </a:r>
          </a:p>
          <a:p>
            <a:pPr marL="742950" lvl="1" indent="-514350">
              <a:buFont typeface="Arial" panose="020B0604020202020204" pitchFamily="34" charset="0"/>
              <a:buChar char="•"/>
            </a:pPr>
            <a:r>
              <a:rPr lang="en-US"/>
              <a:t>Can be run by any role that can create app registrations</a:t>
            </a:r>
          </a:p>
          <a:p>
            <a:pPr marL="742950" lvl="1" indent="-514350">
              <a:buFont typeface="Arial" panose="020B0604020202020204" pitchFamily="34" charset="0"/>
              <a:buChar char="•"/>
            </a:pPr>
            <a:r>
              <a:rPr lang="en-US"/>
              <a:t>Recommend using Azure Cloud Shell for simplicity</a:t>
            </a:r>
          </a:p>
          <a:p>
            <a:pPr marL="742950" lvl="1" indent="-514350">
              <a:buFont typeface="Arial" panose="020B0604020202020204" pitchFamily="34" charset="0"/>
              <a:buChar char="•"/>
            </a:pPr>
            <a:r>
              <a:rPr lang="en-US"/>
              <a:t>App name and API can be customized if desired</a:t>
            </a:r>
          </a:p>
        </p:txBody>
      </p:sp>
      <p:pic>
        <p:nvPicPr>
          <p:cNvPr id="6" name="Picture 5" descr="A picture containing text, screenshot&#10;&#10;Description automatically generated">
            <a:extLst>
              <a:ext uri="{FF2B5EF4-FFF2-40B4-BE49-F238E27FC236}">
                <a16:creationId xmlns:a16="http://schemas.microsoft.com/office/drawing/2014/main" id="{73DC3388-0B8F-3A54-5115-8138B7748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90" y="4059043"/>
            <a:ext cx="10495416" cy="1772948"/>
          </a:xfrm>
          <a:prstGeom prst="rect">
            <a:avLst/>
          </a:prstGeom>
        </p:spPr>
      </p:pic>
    </p:spTree>
    <p:extLst>
      <p:ext uri="{BB962C8B-B14F-4D97-AF65-F5344CB8AC3E}">
        <p14:creationId xmlns:p14="http://schemas.microsoft.com/office/powerpoint/2010/main" val="9485218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58D6-51DE-3DBC-8E23-05AC268D4EFF}"/>
              </a:ext>
            </a:extLst>
          </p:cNvPr>
          <p:cNvSpPr>
            <a:spLocks noGrp="1"/>
          </p:cNvSpPr>
          <p:nvPr>
            <p:ph type="title"/>
          </p:nvPr>
        </p:nvSpPr>
        <p:spPr/>
        <p:txBody>
          <a:bodyPr/>
          <a:lstStyle/>
          <a:p>
            <a:r>
              <a:rPr lang="en-US"/>
              <a:t>GCP Setup</a:t>
            </a:r>
          </a:p>
        </p:txBody>
      </p:sp>
      <p:sp>
        <p:nvSpPr>
          <p:cNvPr id="3" name="Text Placeholder 2">
            <a:extLst>
              <a:ext uri="{FF2B5EF4-FFF2-40B4-BE49-F238E27FC236}">
                <a16:creationId xmlns:a16="http://schemas.microsoft.com/office/drawing/2014/main" id="{C25953D3-193E-AE19-B7BB-83675AFC06D3}"/>
              </a:ext>
            </a:extLst>
          </p:cNvPr>
          <p:cNvSpPr>
            <a:spLocks noGrp="1"/>
          </p:cNvSpPr>
          <p:nvPr>
            <p:ph type="body" sz="quarter" idx="10"/>
          </p:nvPr>
        </p:nvSpPr>
        <p:spPr>
          <a:xfrm>
            <a:off x="586390" y="1434370"/>
            <a:ext cx="11018520" cy="1378839"/>
          </a:xfrm>
        </p:spPr>
        <p:txBody>
          <a:bodyPr/>
          <a:lstStyle/>
          <a:p>
            <a:r>
              <a:rPr lang="en-US"/>
              <a:t>2. Setup a GCP OIDC Project</a:t>
            </a:r>
          </a:p>
          <a:p>
            <a:pPr marL="457200" indent="-457200">
              <a:buFont typeface="Arial" panose="020B0604020202020204" pitchFamily="34" charset="0"/>
              <a:buChar char="•"/>
            </a:pPr>
            <a:r>
              <a:rPr lang="en-US"/>
              <a:t>You’ll need to go to the GCP console and get the project ID and project number. This is on the home page of the project</a:t>
            </a:r>
          </a:p>
        </p:txBody>
      </p:sp>
      <p:pic>
        <p:nvPicPr>
          <p:cNvPr id="5" name="Picture 4" descr="A picture containing text, font, screenshot&#10;&#10;Description automatically generated">
            <a:extLst>
              <a:ext uri="{FF2B5EF4-FFF2-40B4-BE49-F238E27FC236}">
                <a16:creationId xmlns:a16="http://schemas.microsoft.com/office/drawing/2014/main" id="{39815A40-811B-5EB9-06A1-3D502FB1CD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05" y="3239138"/>
            <a:ext cx="9257578" cy="2470286"/>
          </a:xfrm>
          <a:prstGeom prst="rect">
            <a:avLst/>
          </a:prstGeom>
        </p:spPr>
      </p:pic>
    </p:spTree>
    <p:extLst>
      <p:ext uri="{BB962C8B-B14F-4D97-AF65-F5344CB8AC3E}">
        <p14:creationId xmlns:p14="http://schemas.microsoft.com/office/powerpoint/2010/main" val="30929676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58D6-51DE-3DBC-8E23-05AC268D4EFF}"/>
              </a:ext>
            </a:extLst>
          </p:cNvPr>
          <p:cNvSpPr>
            <a:spLocks noGrp="1"/>
          </p:cNvSpPr>
          <p:nvPr>
            <p:ph type="title"/>
          </p:nvPr>
        </p:nvSpPr>
        <p:spPr/>
        <p:txBody>
          <a:bodyPr/>
          <a:lstStyle/>
          <a:p>
            <a:r>
              <a:rPr lang="en-US"/>
              <a:t>GCP Setup</a:t>
            </a:r>
          </a:p>
        </p:txBody>
      </p:sp>
      <p:sp>
        <p:nvSpPr>
          <p:cNvPr id="3" name="Text Placeholder 2">
            <a:extLst>
              <a:ext uri="{FF2B5EF4-FFF2-40B4-BE49-F238E27FC236}">
                <a16:creationId xmlns:a16="http://schemas.microsoft.com/office/drawing/2014/main" id="{C25953D3-193E-AE19-B7BB-83675AFC06D3}"/>
              </a:ext>
            </a:extLst>
          </p:cNvPr>
          <p:cNvSpPr>
            <a:spLocks noGrp="1"/>
          </p:cNvSpPr>
          <p:nvPr>
            <p:ph type="body" sz="quarter" idx="10"/>
          </p:nvPr>
        </p:nvSpPr>
        <p:spPr>
          <a:xfrm>
            <a:off x="586390" y="1434370"/>
            <a:ext cx="11018520" cy="1809726"/>
          </a:xfrm>
        </p:spPr>
        <p:txBody>
          <a:bodyPr/>
          <a:lstStyle/>
          <a:p>
            <a:r>
              <a:rPr lang="en-US"/>
              <a:t>2. Setup a GCP OIDC Project</a:t>
            </a:r>
          </a:p>
          <a:p>
            <a:pPr marL="457200" indent="-457200">
              <a:buFont typeface="Arial" panose="020B0604020202020204" pitchFamily="34" charset="0"/>
              <a:buChar char="•"/>
            </a:pPr>
            <a:r>
              <a:rPr lang="en-US"/>
              <a:t>You can update the Workload Identity </a:t>
            </a:r>
            <a:r>
              <a:rPr lang="en-US" err="1"/>
              <a:t>PoolID</a:t>
            </a:r>
            <a:r>
              <a:rPr lang="en-US"/>
              <a:t>, </a:t>
            </a:r>
            <a:r>
              <a:rPr lang="en-US" err="1"/>
              <a:t>ProviderID</a:t>
            </a:r>
            <a:r>
              <a:rPr lang="en-US"/>
              <a:t> or </a:t>
            </a:r>
            <a:r>
              <a:rPr lang="en-US" err="1"/>
              <a:t>ServiceAccount</a:t>
            </a:r>
            <a:r>
              <a:rPr lang="en-US"/>
              <a:t> name if you wish or accept the defaults. You will now need to go to the GCP console</a:t>
            </a:r>
          </a:p>
        </p:txBody>
      </p:sp>
      <p:pic>
        <p:nvPicPr>
          <p:cNvPr id="6" name="Picture 5" descr="A screenshot of a computer&#10;&#10;Description automatically generated with medium confidence">
            <a:extLst>
              <a:ext uri="{FF2B5EF4-FFF2-40B4-BE49-F238E27FC236}">
                <a16:creationId xmlns:a16="http://schemas.microsoft.com/office/drawing/2014/main" id="{162E6551-5756-3DA4-B822-1772A321C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592" y="3321815"/>
            <a:ext cx="6528083" cy="3388896"/>
          </a:xfrm>
          <a:prstGeom prst="rect">
            <a:avLst/>
          </a:prstGeom>
        </p:spPr>
      </p:pic>
    </p:spTree>
    <p:extLst>
      <p:ext uri="{BB962C8B-B14F-4D97-AF65-F5344CB8AC3E}">
        <p14:creationId xmlns:p14="http://schemas.microsoft.com/office/powerpoint/2010/main" val="269875647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58D6-51DE-3DBC-8E23-05AC268D4EFF}"/>
              </a:ext>
            </a:extLst>
          </p:cNvPr>
          <p:cNvSpPr>
            <a:spLocks noGrp="1"/>
          </p:cNvSpPr>
          <p:nvPr>
            <p:ph type="title"/>
          </p:nvPr>
        </p:nvSpPr>
        <p:spPr>
          <a:xfrm>
            <a:off x="588263" y="457200"/>
            <a:ext cx="11018520" cy="553998"/>
          </a:xfrm>
        </p:spPr>
        <p:txBody>
          <a:bodyPr wrap="square" anchor="t">
            <a:normAutofit/>
          </a:bodyPr>
          <a:lstStyle/>
          <a:p>
            <a:r>
              <a:rPr lang="en-US"/>
              <a:t>GCP Setup</a:t>
            </a:r>
          </a:p>
        </p:txBody>
      </p:sp>
      <p:sp>
        <p:nvSpPr>
          <p:cNvPr id="3" name="Text Placeholder 2">
            <a:extLst>
              <a:ext uri="{FF2B5EF4-FFF2-40B4-BE49-F238E27FC236}">
                <a16:creationId xmlns:a16="http://schemas.microsoft.com/office/drawing/2014/main" id="{C25953D3-193E-AE19-B7BB-83675AFC06D3}"/>
              </a:ext>
            </a:extLst>
          </p:cNvPr>
          <p:cNvSpPr>
            <a:spLocks noGrp="1"/>
          </p:cNvSpPr>
          <p:nvPr>
            <p:ph sz="quarter" idx="12"/>
          </p:nvPr>
        </p:nvSpPr>
        <p:spPr>
          <a:xfrm>
            <a:off x="584200" y="1435100"/>
            <a:ext cx="10801195" cy="2552284"/>
          </a:xfrm>
        </p:spPr>
        <p:txBody>
          <a:bodyPr wrap="square">
            <a:normAutofit/>
          </a:bodyPr>
          <a:lstStyle/>
          <a:p>
            <a:pPr marL="0" indent="0">
              <a:lnSpc>
                <a:spcPct val="90000"/>
              </a:lnSpc>
              <a:buNone/>
            </a:pPr>
            <a:r>
              <a:rPr lang="en-US"/>
              <a:t>3. Run Setup script in Google Cloud Shell. It’s in the upper right corner that looks like a shell prompt. </a:t>
            </a:r>
          </a:p>
          <a:p>
            <a:pPr>
              <a:lnSpc>
                <a:spcPct val="90000"/>
              </a:lnSpc>
            </a:pPr>
            <a:r>
              <a:rPr lang="en-US"/>
              <a:t>A console will open in the lower pane similar to the Azure Cloud Shell </a:t>
            </a:r>
          </a:p>
          <a:p>
            <a:pPr>
              <a:lnSpc>
                <a:spcPct val="90000"/>
              </a:lnSpc>
            </a:pPr>
            <a:r>
              <a:rPr lang="en-US"/>
              <a:t>Copy and paste the setup script. Authorize permissions to your logged in creds if needed</a:t>
            </a:r>
          </a:p>
        </p:txBody>
      </p:sp>
      <p:pic>
        <p:nvPicPr>
          <p:cNvPr id="5" name="Picture 4" descr="A screenshot of a phone&#10;&#10;Description automatically generated with medium confidence">
            <a:extLst>
              <a:ext uri="{FF2B5EF4-FFF2-40B4-BE49-F238E27FC236}">
                <a16:creationId xmlns:a16="http://schemas.microsoft.com/office/drawing/2014/main" id="{09FA4F9E-FE3F-4D76-22DB-9DD018696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131" y="4692494"/>
            <a:ext cx="4925991" cy="1460811"/>
          </a:xfrm>
          <a:prstGeom prst="rect">
            <a:avLst/>
          </a:prstGeom>
        </p:spPr>
      </p:pic>
    </p:spTree>
    <p:extLst>
      <p:ext uri="{BB962C8B-B14F-4D97-AF65-F5344CB8AC3E}">
        <p14:creationId xmlns:p14="http://schemas.microsoft.com/office/powerpoint/2010/main" val="30004211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58D6-51DE-3DBC-8E23-05AC268D4EFF}"/>
              </a:ext>
            </a:extLst>
          </p:cNvPr>
          <p:cNvSpPr>
            <a:spLocks noGrp="1"/>
          </p:cNvSpPr>
          <p:nvPr>
            <p:ph type="title"/>
          </p:nvPr>
        </p:nvSpPr>
        <p:spPr>
          <a:xfrm>
            <a:off x="588263" y="457200"/>
            <a:ext cx="11018520" cy="553998"/>
          </a:xfrm>
        </p:spPr>
        <p:txBody>
          <a:bodyPr wrap="square" anchor="t">
            <a:normAutofit/>
          </a:bodyPr>
          <a:lstStyle/>
          <a:p>
            <a:r>
              <a:rPr lang="en-US"/>
              <a:t>GCP Setup</a:t>
            </a:r>
          </a:p>
        </p:txBody>
      </p:sp>
      <p:sp>
        <p:nvSpPr>
          <p:cNvPr id="3" name="Text Placeholder 2">
            <a:extLst>
              <a:ext uri="{FF2B5EF4-FFF2-40B4-BE49-F238E27FC236}">
                <a16:creationId xmlns:a16="http://schemas.microsoft.com/office/drawing/2014/main" id="{C25953D3-193E-AE19-B7BB-83675AFC06D3}"/>
              </a:ext>
            </a:extLst>
          </p:cNvPr>
          <p:cNvSpPr>
            <a:spLocks noGrp="1"/>
          </p:cNvSpPr>
          <p:nvPr>
            <p:ph sz="quarter" idx="12"/>
          </p:nvPr>
        </p:nvSpPr>
        <p:spPr>
          <a:xfrm>
            <a:off x="584200" y="1435100"/>
            <a:ext cx="10801195" cy="948336"/>
          </a:xfrm>
        </p:spPr>
        <p:txBody>
          <a:bodyPr wrap="square">
            <a:normAutofit/>
          </a:bodyPr>
          <a:lstStyle/>
          <a:p>
            <a:pPr marL="0" indent="0">
              <a:lnSpc>
                <a:spcPct val="90000"/>
              </a:lnSpc>
              <a:buNone/>
            </a:pPr>
            <a:r>
              <a:rPr lang="en-US"/>
              <a:t>4. Confirm setup is complete in the output. Click next in EPM portal</a:t>
            </a:r>
          </a:p>
        </p:txBody>
      </p:sp>
      <p:pic>
        <p:nvPicPr>
          <p:cNvPr id="8" name="Picture 7" descr="A screenshot of a computer&#10;&#10;Description automatically generated">
            <a:extLst>
              <a:ext uri="{FF2B5EF4-FFF2-40B4-BE49-F238E27FC236}">
                <a16:creationId xmlns:a16="http://schemas.microsoft.com/office/drawing/2014/main" id="{26C197D0-1439-7801-BCDF-A2388C6E5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199" y="2383436"/>
            <a:ext cx="9938895" cy="4403308"/>
          </a:xfrm>
          <a:prstGeom prst="rect">
            <a:avLst/>
          </a:prstGeom>
        </p:spPr>
      </p:pic>
    </p:spTree>
    <p:extLst>
      <p:ext uri="{BB962C8B-B14F-4D97-AF65-F5344CB8AC3E}">
        <p14:creationId xmlns:p14="http://schemas.microsoft.com/office/powerpoint/2010/main" val="111838332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58D6-51DE-3DBC-8E23-05AC268D4EFF}"/>
              </a:ext>
            </a:extLst>
          </p:cNvPr>
          <p:cNvSpPr>
            <a:spLocks noGrp="1"/>
          </p:cNvSpPr>
          <p:nvPr>
            <p:ph type="title"/>
          </p:nvPr>
        </p:nvSpPr>
        <p:spPr>
          <a:xfrm>
            <a:off x="588263" y="457200"/>
            <a:ext cx="11018520" cy="553998"/>
          </a:xfrm>
        </p:spPr>
        <p:txBody>
          <a:bodyPr wrap="square" anchor="t">
            <a:normAutofit/>
          </a:bodyPr>
          <a:lstStyle/>
          <a:p>
            <a:r>
              <a:rPr lang="en-US"/>
              <a:t>GCP Setup</a:t>
            </a:r>
          </a:p>
        </p:txBody>
      </p:sp>
      <p:sp>
        <p:nvSpPr>
          <p:cNvPr id="3" name="Text Placeholder 2">
            <a:extLst>
              <a:ext uri="{FF2B5EF4-FFF2-40B4-BE49-F238E27FC236}">
                <a16:creationId xmlns:a16="http://schemas.microsoft.com/office/drawing/2014/main" id="{C25953D3-193E-AE19-B7BB-83675AFC06D3}"/>
              </a:ext>
            </a:extLst>
          </p:cNvPr>
          <p:cNvSpPr>
            <a:spLocks noGrp="1"/>
          </p:cNvSpPr>
          <p:nvPr>
            <p:ph sz="quarter" idx="12"/>
          </p:nvPr>
        </p:nvSpPr>
        <p:spPr>
          <a:xfrm>
            <a:off x="584200" y="1435100"/>
            <a:ext cx="10801195" cy="1263495"/>
          </a:xfrm>
        </p:spPr>
        <p:txBody>
          <a:bodyPr wrap="square">
            <a:normAutofit/>
          </a:bodyPr>
          <a:lstStyle/>
          <a:p>
            <a:pPr marL="0" indent="0">
              <a:lnSpc>
                <a:spcPct val="90000"/>
              </a:lnSpc>
              <a:buNone/>
            </a:pPr>
            <a:r>
              <a:rPr lang="en-US" dirty="0"/>
              <a:t>5. Manage Authorization Systems</a:t>
            </a:r>
          </a:p>
          <a:p>
            <a:pPr marL="742950" lvl="1" indent="-514350">
              <a:lnSpc>
                <a:spcPct val="90000"/>
              </a:lnSpc>
              <a:buFont typeface="Arial" panose="020B0604020202020204" pitchFamily="34" charset="0"/>
              <a:buChar char="•"/>
            </a:pPr>
            <a:r>
              <a:rPr lang="en-US" sz="2800" dirty="0"/>
              <a:t>We recommend choose Automatically manage for the POC, click Next.</a:t>
            </a:r>
          </a:p>
        </p:txBody>
      </p:sp>
      <p:pic>
        <p:nvPicPr>
          <p:cNvPr id="6" name="Picture 5" descr="A screenshot of a computer&#10;&#10;Description automatically generated with medium confidence">
            <a:extLst>
              <a:ext uri="{FF2B5EF4-FFF2-40B4-BE49-F238E27FC236}">
                <a16:creationId xmlns:a16="http://schemas.microsoft.com/office/drawing/2014/main" id="{568BD35F-6BD2-D848-F18F-2C9CAA301C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8869" y="2698595"/>
            <a:ext cx="7772400" cy="3481717"/>
          </a:xfrm>
          <a:prstGeom prst="rect">
            <a:avLst/>
          </a:prstGeom>
        </p:spPr>
      </p:pic>
    </p:spTree>
    <p:extLst>
      <p:ext uri="{BB962C8B-B14F-4D97-AF65-F5344CB8AC3E}">
        <p14:creationId xmlns:p14="http://schemas.microsoft.com/office/powerpoint/2010/main" val="31800264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2B5FEF-20D4-88A5-3330-29EB2E138D4F}"/>
              </a:ext>
            </a:extLst>
          </p:cNvPr>
          <p:cNvSpPr>
            <a:spLocks noGrp="1"/>
          </p:cNvSpPr>
          <p:nvPr>
            <p:ph type="title"/>
          </p:nvPr>
        </p:nvSpPr>
        <p:spPr>
          <a:xfrm>
            <a:off x="564817" y="3152001"/>
            <a:ext cx="5626010" cy="1107996"/>
          </a:xfrm>
        </p:spPr>
        <p:txBody>
          <a:bodyPr/>
          <a:lstStyle/>
          <a:p>
            <a:r>
              <a:rPr lang="en-US" dirty="0"/>
              <a:t>MEPM RBAC Configuration</a:t>
            </a:r>
          </a:p>
        </p:txBody>
      </p:sp>
    </p:spTree>
    <p:extLst>
      <p:ext uri="{BB962C8B-B14F-4D97-AF65-F5344CB8AC3E}">
        <p14:creationId xmlns:p14="http://schemas.microsoft.com/office/powerpoint/2010/main" val="10096906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58D6-51DE-3DBC-8E23-05AC268D4EFF}"/>
              </a:ext>
            </a:extLst>
          </p:cNvPr>
          <p:cNvSpPr>
            <a:spLocks noGrp="1"/>
          </p:cNvSpPr>
          <p:nvPr>
            <p:ph type="title"/>
          </p:nvPr>
        </p:nvSpPr>
        <p:spPr>
          <a:xfrm>
            <a:off x="588263" y="457200"/>
            <a:ext cx="11018520" cy="553998"/>
          </a:xfrm>
        </p:spPr>
        <p:txBody>
          <a:bodyPr wrap="square" anchor="t">
            <a:normAutofit/>
          </a:bodyPr>
          <a:lstStyle/>
          <a:p>
            <a:r>
              <a:rPr lang="en-US"/>
              <a:t>GCP Setup</a:t>
            </a:r>
          </a:p>
        </p:txBody>
      </p:sp>
      <p:sp>
        <p:nvSpPr>
          <p:cNvPr id="3" name="Text Placeholder 2">
            <a:extLst>
              <a:ext uri="{FF2B5EF4-FFF2-40B4-BE49-F238E27FC236}">
                <a16:creationId xmlns:a16="http://schemas.microsoft.com/office/drawing/2014/main" id="{C25953D3-193E-AE19-B7BB-83675AFC06D3}"/>
              </a:ext>
            </a:extLst>
          </p:cNvPr>
          <p:cNvSpPr>
            <a:spLocks noGrp="1"/>
          </p:cNvSpPr>
          <p:nvPr>
            <p:ph sz="quarter" idx="12"/>
          </p:nvPr>
        </p:nvSpPr>
        <p:spPr>
          <a:xfrm>
            <a:off x="584200" y="1435100"/>
            <a:ext cx="10801195" cy="1263495"/>
          </a:xfrm>
        </p:spPr>
        <p:txBody>
          <a:bodyPr wrap="square">
            <a:normAutofit/>
          </a:bodyPr>
          <a:lstStyle/>
          <a:p>
            <a:pPr marL="0" indent="0">
              <a:lnSpc>
                <a:spcPct val="90000"/>
              </a:lnSpc>
              <a:buNone/>
            </a:pPr>
            <a:r>
              <a:rPr lang="en-US"/>
              <a:t>6. Review and Confirm </a:t>
            </a:r>
          </a:p>
          <a:p>
            <a:pPr marL="742950" lvl="1" indent="-514350">
              <a:lnSpc>
                <a:spcPct val="90000"/>
              </a:lnSpc>
              <a:buFont typeface="Arial" panose="020B0604020202020204" pitchFamily="34" charset="0"/>
              <a:buChar char="•"/>
            </a:pPr>
            <a:r>
              <a:rPr lang="en-US" sz="2800"/>
              <a:t>You’ll see the setting screen. Click Verify Now &amp; Save</a:t>
            </a:r>
          </a:p>
        </p:txBody>
      </p:sp>
      <p:pic>
        <p:nvPicPr>
          <p:cNvPr id="5" name="Picture 4" descr="A screenshot of a computer&#10;&#10;Description automatically generated with medium confidence">
            <a:extLst>
              <a:ext uri="{FF2B5EF4-FFF2-40B4-BE49-F238E27FC236}">
                <a16:creationId xmlns:a16="http://schemas.microsoft.com/office/drawing/2014/main" id="{D1B3724D-F043-6E47-A805-A559815E2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238" y="2648106"/>
            <a:ext cx="5066572" cy="4032924"/>
          </a:xfrm>
          <a:prstGeom prst="rect">
            <a:avLst/>
          </a:prstGeom>
        </p:spPr>
      </p:pic>
    </p:spTree>
    <p:extLst>
      <p:ext uri="{BB962C8B-B14F-4D97-AF65-F5344CB8AC3E}">
        <p14:creationId xmlns:p14="http://schemas.microsoft.com/office/powerpoint/2010/main" val="8851019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58D6-51DE-3DBC-8E23-05AC268D4EFF}"/>
              </a:ext>
            </a:extLst>
          </p:cNvPr>
          <p:cNvSpPr>
            <a:spLocks noGrp="1"/>
          </p:cNvSpPr>
          <p:nvPr>
            <p:ph type="title"/>
          </p:nvPr>
        </p:nvSpPr>
        <p:spPr>
          <a:xfrm>
            <a:off x="588263" y="457200"/>
            <a:ext cx="11018520" cy="553998"/>
          </a:xfrm>
        </p:spPr>
        <p:txBody>
          <a:bodyPr wrap="square" anchor="t">
            <a:normAutofit/>
          </a:bodyPr>
          <a:lstStyle/>
          <a:p>
            <a:r>
              <a:rPr lang="en-US"/>
              <a:t>GCP Setup</a:t>
            </a:r>
          </a:p>
        </p:txBody>
      </p:sp>
      <p:sp>
        <p:nvSpPr>
          <p:cNvPr id="3" name="Text Placeholder 2">
            <a:extLst>
              <a:ext uri="{FF2B5EF4-FFF2-40B4-BE49-F238E27FC236}">
                <a16:creationId xmlns:a16="http://schemas.microsoft.com/office/drawing/2014/main" id="{C25953D3-193E-AE19-B7BB-83675AFC06D3}"/>
              </a:ext>
            </a:extLst>
          </p:cNvPr>
          <p:cNvSpPr>
            <a:spLocks noGrp="1"/>
          </p:cNvSpPr>
          <p:nvPr>
            <p:ph sz="quarter" idx="12"/>
          </p:nvPr>
        </p:nvSpPr>
        <p:spPr>
          <a:xfrm>
            <a:off x="584200" y="1435100"/>
            <a:ext cx="11018520" cy="4833938"/>
          </a:xfrm>
        </p:spPr>
        <p:txBody>
          <a:bodyPr vert="horz" wrap="square" lIns="0" tIns="0" rIns="0" bIns="0" rtlCol="0" anchor="t">
            <a:normAutofit/>
          </a:bodyPr>
          <a:lstStyle/>
          <a:p>
            <a:pPr marL="514350" indent="-514350">
              <a:buFont typeface="+mj-lt"/>
              <a:buAutoNum type="arabicPeriod" startAt="7"/>
            </a:pPr>
            <a:r>
              <a:rPr lang="en-US">
                <a:cs typeface="Segoe UI"/>
              </a:rPr>
              <a:t>You should now see an GCP Data Collector with a Discovering Status. Discovery may take some time.</a:t>
            </a:r>
            <a:endParaRPr lang="en-US"/>
          </a:p>
        </p:txBody>
      </p:sp>
      <p:pic>
        <p:nvPicPr>
          <p:cNvPr id="6" name="Picture 5" descr="A screenshot of a computer&#10;&#10;Description automatically generated with medium confidence">
            <a:extLst>
              <a:ext uri="{FF2B5EF4-FFF2-40B4-BE49-F238E27FC236}">
                <a16:creationId xmlns:a16="http://schemas.microsoft.com/office/drawing/2014/main" id="{E322E900-0872-3538-6512-63A0CA531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2982487"/>
            <a:ext cx="11018520" cy="2313763"/>
          </a:xfrm>
          <a:prstGeom prst="rect">
            <a:avLst/>
          </a:prstGeom>
        </p:spPr>
      </p:pic>
    </p:spTree>
    <p:extLst>
      <p:ext uri="{BB962C8B-B14F-4D97-AF65-F5344CB8AC3E}">
        <p14:creationId xmlns:p14="http://schemas.microsoft.com/office/powerpoint/2010/main" val="353646689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FFEFEF-C069-706C-F933-08A05654133E}"/>
              </a:ext>
            </a:extLst>
          </p:cNvPr>
          <p:cNvSpPr>
            <a:spLocks noGrp="1"/>
          </p:cNvSpPr>
          <p:nvPr>
            <p:ph type="title"/>
          </p:nvPr>
        </p:nvSpPr>
        <p:spPr>
          <a:xfrm>
            <a:off x="588263" y="2873414"/>
            <a:ext cx="4159950" cy="1107996"/>
          </a:xfrm>
        </p:spPr>
        <p:txBody>
          <a:bodyPr wrap="square" anchor="ctr">
            <a:normAutofit/>
          </a:bodyPr>
          <a:lstStyle/>
          <a:p>
            <a:r>
              <a:rPr lang="en-US"/>
              <a:t>Next Steps</a:t>
            </a:r>
          </a:p>
        </p:txBody>
      </p:sp>
      <p:pic>
        <p:nvPicPr>
          <p:cNvPr id="10" name="Picture Placeholder 9">
            <a:extLst>
              <a:ext uri="{FF2B5EF4-FFF2-40B4-BE49-F238E27FC236}">
                <a16:creationId xmlns:a16="http://schemas.microsoft.com/office/drawing/2014/main" id="{F4094D8A-4A54-4583-B621-ACB470659E7A}"/>
              </a:ext>
              <a:ext uri="{C183D7F6-B498-43B3-948B-1728B52AA6E4}">
                <adec:decorative xmlns:adec="http://schemas.microsoft.com/office/drawing/2017/decorative" val="1"/>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5334000" y="10"/>
            <a:ext cx="6858000" cy="6857990"/>
          </a:xfrm>
          <a:noFill/>
        </p:spPr>
      </p:pic>
    </p:spTree>
    <p:extLst>
      <p:ext uri="{BB962C8B-B14F-4D97-AF65-F5344CB8AC3E}">
        <p14:creationId xmlns:p14="http://schemas.microsoft.com/office/powerpoint/2010/main" val="262642393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1B6D-EBCF-C4CC-FCB1-2E0D21BCA7BF}"/>
              </a:ext>
            </a:extLst>
          </p:cNvPr>
          <p:cNvSpPr>
            <a:spLocks noGrp="1"/>
          </p:cNvSpPr>
          <p:nvPr>
            <p:ph type="title"/>
          </p:nvPr>
        </p:nvSpPr>
        <p:spPr/>
        <p:txBody>
          <a:bodyPr/>
          <a:lstStyle/>
          <a:p>
            <a:r>
              <a:rPr lang="en-US"/>
              <a:t>Recommendation: Create Folders</a:t>
            </a:r>
          </a:p>
        </p:txBody>
      </p:sp>
      <p:sp>
        <p:nvSpPr>
          <p:cNvPr id="3" name="Content Placeholder 2">
            <a:extLst>
              <a:ext uri="{FF2B5EF4-FFF2-40B4-BE49-F238E27FC236}">
                <a16:creationId xmlns:a16="http://schemas.microsoft.com/office/drawing/2014/main" id="{5EA2AA4A-9B51-EB51-62B0-BAF2D0ADDB29}"/>
              </a:ext>
            </a:extLst>
          </p:cNvPr>
          <p:cNvSpPr>
            <a:spLocks noGrp="1"/>
          </p:cNvSpPr>
          <p:nvPr>
            <p:ph sz="quarter" idx="10"/>
          </p:nvPr>
        </p:nvSpPr>
        <p:spPr>
          <a:xfrm>
            <a:off x="584200" y="1435100"/>
            <a:ext cx="11018838" cy="1378839"/>
          </a:xfrm>
        </p:spPr>
        <p:txBody>
          <a:bodyPr vert="horz" wrap="square" lIns="0" tIns="0" rIns="0" bIns="0" rtlCol="0" anchor="t">
            <a:spAutoFit/>
          </a:bodyPr>
          <a:lstStyle/>
          <a:p>
            <a:r>
              <a:rPr lang="en-US">
                <a:cs typeface="Segoe UI"/>
              </a:rPr>
              <a:t>Folders ease administrative burden in the </a:t>
            </a:r>
            <a:r>
              <a:rPr lang="en-US" err="1">
                <a:cs typeface="Segoe UI"/>
              </a:rPr>
              <a:t>Entra</a:t>
            </a:r>
            <a:r>
              <a:rPr lang="en-US">
                <a:cs typeface="Segoe UI"/>
              </a:rPr>
              <a:t> Permissions Management console by organizing accounts and subscriptions</a:t>
            </a:r>
          </a:p>
          <a:p>
            <a:r>
              <a:rPr lang="en-US">
                <a:cs typeface="Segoe UI"/>
              </a:rPr>
              <a:t>To create a folder, go to Settings (gear) &gt; Folders &gt; Create Folder</a:t>
            </a:r>
            <a:endParaRPr lang="en-US"/>
          </a:p>
        </p:txBody>
      </p:sp>
      <p:pic>
        <p:nvPicPr>
          <p:cNvPr id="5" name="Picture 5">
            <a:extLst>
              <a:ext uri="{FF2B5EF4-FFF2-40B4-BE49-F238E27FC236}">
                <a16:creationId xmlns:a16="http://schemas.microsoft.com/office/drawing/2014/main" id="{BD7078F7-2339-63FE-3DE4-4BA3E2596175}"/>
              </a:ext>
            </a:extLst>
          </p:cNvPr>
          <p:cNvPicPr>
            <a:picLocks noChangeAspect="1"/>
          </p:cNvPicPr>
          <p:nvPr/>
        </p:nvPicPr>
        <p:blipFill>
          <a:blip r:embed="rId2"/>
          <a:stretch>
            <a:fillRect/>
          </a:stretch>
        </p:blipFill>
        <p:spPr>
          <a:xfrm>
            <a:off x="2036364" y="3117599"/>
            <a:ext cx="8114598" cy="3006973"/>
          </a:xfrm>
          <a:prstGeom prst="rect">
            <a:avLst/>
          </a:prstGeom>
        </p:spPr>
      </p:pic>
      <p:sp>
        <p:nvSpPr>
          <p:cNvPr id="7" name="Rectangle 6">
            <a:extLst>
              <a:ext uri="{FF2B5EF4-FFF2-40B4-BE49-F238E27FC236}">
                <a16:creationId xmlns:a16="http://schemas.microsoft.com/office/drawing/2014/main" id="{19D9A1AE-C029-0C65-25AC-D1F24070D6AE}"/>
              </a:ext>
            </a:extLst>
          </p:cNvPr>
          <p:cNvSpPr/>
          <p:nvPr/>
        </p:nvSpPr>
        <p:spPr bwMode="auto">
          <a:xfrm>
            <a:off x="8725975" y="3204661"/>
            <a:ext cx="215148" cy="190284"/>
          </a:xfrm>
          <a:prstGeom prst="rect">
            <a:avLst/>
          </a:prstGeom>
          <a:noFill/>
          <a:ln w="28575">
            <a:solidFill>
              <a:srgbClr val="ED7D3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E1F62CA-A18A-28AF-E959-9D21B81FB382}"/>
              </a:ext>
            </a:extLst>
          </p:cNvPr>
          <p:cNvSpPr/>
          <p:nvPr/>
        </p:nvSpPr>
        <p:spPr bwMode="auto">
          <a:xfrm>
            <a:off x="9117618" y="3881523"/>
            <a:ext cx="1002688" cy="313734"/>
          </a:xfrm>
          <a:prstGeom prst="rect">
            <a:avLst/>
          </a:prstGeom>
          <a:noFill/>
          <a:ln w="28575">
            <a:solidFill>
              <a:srgbClr val="ED7D3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Arrow: Up 10">
            <a:extLst>
              <a:ext uri="{FF2B5EF4-FFF2-40B4-BE49-F238E27FC236}">
                <a16:creationId xmlns:a16="http://schemas.microsoft.com/office/drawing/2014/main" id="{B5FCA96D-8460-1F21-92D0-A64485056ED2}"/>
              </a:ext>
            </a:extLst>
          </p:cNvPr>
          <p:cNvSpPr/>
          <p:nvPr/>
        </p:nvSpPr>
        <p:spPr bwMode="auto">
          <a:xfrm rot="5400000">
            <a:off x="8145318" y="3872059"/>
            <a:ext cx="452517" cy="1412324"/>
          </a:xfrm>
          <a:prstGeom prst="upArrow">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50050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1B6D-EBCF-C4CC-FCB1-2E0D21BCA7BF}"/>
              </a:ext>
            </a:extLst>
          </p:cNvPr>
          <p:cNvSpPr>
            <a:spLocks noGrp="1"/>
          </p:cNvSpPr>
          <p:nvPr>
            <p:ph type="title"/>
          </p:nvPr>
        </p:nvSpPr>
        <p:spPr/>
        <p:txBody>
          <a:bodyPr/>
          <a:lstStyle/>
          <a:p>
            <a:r>
              <a:rPr lang="en-US"/>
              <a:t>Where do we go from here?</a:t>
            </a:r>
          </a:p>
        </p:txBody>
      </p:sp>
      <p:sp>
        <p:nvSpPr>
          <p:cNvPr id="3" name="Content Placeholder 2">
            <a:extLst>
              <a:ext uri="{FF2B5EF4-FFF2-40B4-BE49-F238E27FC236}">
                <a16:creationId xmlns:a16="http://schemas.microsoft.com/office/drawing/2014/main" id="{5EA2AA4A-9B51-EB51-62B0-BAF2D0ADDB29}"/>
              </a:ext>
            </a:extLst>
          </p:cNvPr>
          <p:cNvSpPr>
            <a:spLocks noGrp="1"/>
          </p:cNvSpPr>
          <p:nvPr>
            <p:ph sz="quarter" idx="10"/>
          </p:nvPr>
        </p:nvSpPr>
        <p:spPr>
          <a:xfrm>
            <a:off x="584200" y="1435100"/>
            <a:ext cx="11018838" cy="1982081"/>
          </a:xfrm>
        </p:spPr>
        <p:txBody>
          <a:bodyPr vert="horz" wrap="square" lIns="0" tIns="0" rIns="0" bIns="0" rtlCol="0" anchor="t">
            <a:spAutoFit/>
          </a:bodyPr>
          <a:lstStyle/>
          <a:p>
            <a:r>
              <a:rPr lang="en-US">
                <a:cs typeface="Segoe UI"/>
              </a:rPr>
              <a:t>Brilliant at the Basics</a:t>
            </a:r>
          </a:p>
          <a:p>
            <a:r>
              <a:rPr lang="en-US">
                <a:cs typeface="Segoe UI"/>
              </a:rPr>
              <a:t>About the Performance Creep Index and Remediation</a:t>
            </a:r>
          </a:p>
          <a:p>
            <a:r>
              <a:rPr lang="en-US">
                <a:cs typeface="Segoe UI"/>
              </a:rPr>
              <a:t>Automation and Alerting</a:t>
            </a:r>
          </a:p>
          <a:p>
            <a:r>
              <a:rPr lang="en-US">
                <a:cs typeface="Segoe UI"/>
              </a:rPr>
              <a:t>Go-Do's</a:t>
            </a:r>
            <a:endParaRPr lang="en-US"/>
          </a:p>
        </p:txBody>
      </p:sp>
    </p:spTree>
    <p:extLst>
      <p:ext uri="{BB962C8B-B14F-4D97-AF65-F5344CB8AC3E}">
        <p14:creationId xmlns:p14="http://schemas.microsoft.com/office/powerpoint/2010/main" val="4284542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1B6D-EBCF-C4CC-FCB1-2E0D21BCA7BF}"/>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5EA2AA4A-9B51-EB51-62B0-BAF2D0ADDB29}"/>
              </a:ext>
            </a:extLst>
          </p:cNvPr>
          <p:cNvSpPr>
            <a:spLocks noGrp="1"/>
          </p:cNvSpPr>
          <p:nvPr>
            <p:ph sz="quarter" idx="10"/>
          </p:nvPr>
        </p:nvSpPr>
        <p:spPr>
          <a:xfrm>
            <a:off x="584200" y="1435100"/>
            <a:ext cx="11018838" cy="3323987"/>
          </a:xfrm>
        </p:spPr>
        <p:txBody>
          <a:bodyPr/>
          <a:lstStyle/>
          <a:p>
            <a:r>
              <a:rPr lang="en-US" sz="2400" dirty="0">
                <a:hlinkClick r:id="rId2"/>
              </a:rPr>
              <a:t>Onboard an Amazon Web Services (AWS) account</a:t>
            </a:r>
            <a:endParaRPr lang="en-US" sz="2400" dirty="0"/>
          </a:p>
          <a:p>
            <a:r>
              <a:rPr lang="en-US" sz="2400" dirty="0">
                <a:hlinkClick r:id="rId3"/>
              </a:rPr>
              <a:t>Onboard a Microsoft Azure subscription</a:t>
            </a:r>
            <a:endParaRPr lang="en-US" sz="2400" dirty="0"/>
          </a:p>
          <a:p>
            <a:r>
              <a:rPr lang="en-US" sz="2400" dirty="0">
                <a:hlinkClick r:id="rId4"/>
              </a:rPr>
              <a:t>Onboard a Google Cloud Platform (GCP) project</a:t>
            </a:r>
            <a:endParaRPr lang="en-US" sz="2400" dirty="0"/>
          </a:p>
          <a:p>
            <a:r>
              <a:rPr lang="en-US" sz="2400" dirty="0">
                <a:hlinkClick r:id="rId5"/>
              </a:rPr>
              <a:t>Configure AWS IAM Identity Center as an identity provider</a:t>
            </a:r>
            <a:endParaRPr lang="en-US" sz="2400" dirty="0"/>
          </a:p>
          <a:p>
            <a:r>
              <a:rPr lang="en-US" sz="2400" dirty="0">
                <a:hlinkClick r:id="rId6"/>
              </a:rPr>
              <a:t>Enable or disable the controller in Permissions Management after onboarding is complete</a:t>
            </a:r>
            <a:endParaRPr lang="en-US" sz="2400" dirty="0"/>
          </a:p>
          <a:p>
            <a:r>
              <a:rPr lang="en-US" sz="2400" dirty="0">
                <a:hlinkClick r:id="rId7"/>
              </a:rPr>
              <a:t>Add an account /subscription/ project to Permissions Management after onboarding is complete</a:t>
            </a:r>
            <a:endParaRPr lang="en-US" sz="2400" dirty="0"/>
          </a:p>
        </p:txBody>
      </p:sp>
    </p:spTree>
    <p:extLst>
      <p:ext uri="{BB962C8B-B14F-4D97-AF65-F5344CB8AC3E}">
        <p14:creationId xmlns:p14="http://schemas.microsoft.com/office/powerpoint/2010/main" val="1770586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E1C4-766B-9EB8-D7E7-6B8B43D8EA68}"/>
              </a:ext>
            </a:extLst>
          </p:cNvPr>
          <p:cNvSpPr>
            <a:spLocks noGrp="1"/>
          </p:cNvSpPr>
          <p:nvPr>
            <p:ph type="title"/>
          </p:nvPr>
        </p:nvSpPr>
        <p:spPr>
          <a:xfrm>
            <a:off x="588263" y="2873414"/>
            <a:ext cx="4159950" cy="1107996"/>
          </a:xfrm>
        </p:spPr>
        <p:txBody>
          <a:bodyPr wrap="square" anchor="ctr">
            <a:normAutofit/>
          </a:bodyPr>
          <a:lstStyle/>
          <a:p>
            <a:r>
              <a:rPr lang="en-US"/>
              <a:t>Thank you!</a:t>
            </a:r>
          </a:p>
        </p:txBody>
      </p:sp>
      <p:pic>
        <p:nvPicPr>
          <p:cNvPr id="5" name="Picture 4">
            <a:extLst>
              <a:ext uri="{FF2B5EF4-FFF2-40B4-BE49-F238E27FC236}">
                <a16:creationId xmlns:a16="http://schemas.microsoft.com/office/drawing/2014/main" id="{87536084-859B-041F-6335-27D2F8604919}"/>
              </a:ext>
            </a:extLst>
          </p:cNvPr>
          <p:cNvPicPr>
            <a:picLocks noChangeAspect="1"/>
          </p:cNvPicPr>
          <p:nvPr/>
        </p:nvPicPr>
        <p:blipFill rotWithShape="1">
          <a:blip r:embed="rId2"/>
          <a:srcRect l="14145" r="19104" b="-1"/>
          <a:stretch/>
        </p:blipFill>
        <p:spPr>
          <a:xfrm>
            <a:off x="5334000" y="10"/>
            <a:ext cx="6858000" cy="6857990"/>
          </a:xfrm>
          <a:prstGeom prst="rect">
            <a:avLst/>
          </a:prstGeom>
          <a:noFill/>
        </p:spPr>
      </p:pic>
    </p:spTree>
    <p:extLst>
      <p:ext uri="{BB962C8B-B14F-4D97-AF65-F5344CB8AC3E}">
        <p14:creationId xmlns:p14="http://schemas.microsoft.com/office/powerpoint/2010/main" val="1444498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442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20">
            <a:extLst>
              <a:ext uri="{FF2B5EF4-FFF2-40B4-BE49-F238E27FC236}">
                <a16:creationId xmlns:a16="http://schemas.microsoft.com/office/drawing/2014/main" id="{A57445FF-874A-0EB2-AF35-20B1C7E64EE1}"/>
              </a:ext>
            </a:extLst>
          </p:cNvPr>
          <p:cNvSpPr/>
          <p:nvPr/>
        </p:nvSpPr>
        <p:spPr bwMode="auto">
          <a:xfrm>
            <a:off x="-4" y="5393769"/>
            <a:ext cx="11981793" cy="1161070"/>
          </a:xfrm>
          <a:custGeom>
            <a:avLst/>
            <a:gdLst>
              <a:gd name="connsiteX0" fmla="*/ 0 w 5660561"/>
              <a:gd name="connsiteY0" fmla="*/ 0 h 979190"/>
              <a:gd name="connsiteX1" fmla="*/ 5170966 w 5660561"/>
              <a:gd name="connsiteY1" fmla="*/ 0 h 979190"/>
              <a:gd name="connsiteX2" fmla="*/ 5660561 w 5660561"/>
              <a:gd name="connsiteY2" fmla="*/ 489595 h 979190"/>
              <a:gd name="connsiteX3" fmla="*/ 5660560 w 5660561"/>
              <a:gd name="connsiteY3" fmla="*/ 489595 h 979190"/>
              <a:gd name="connsiteX4" fmla="*/ 5170965 w 5660561"/>
              <a:gd name="connsiteY4" fmla="*/ 979190 h 979190"/>
              <a:gd name="connsiteX5" fmla="*/ 0 w 5660561"/>
              <a:gd name="connsiteY5" fmla="*/ 979189 h 979190"/>
              <a:gd name="connsiteX6" fmla="*/ 0 w 5660561"/>
              <a:gd name="connsiteY6" fmla="*/ 0 h 979190"/>
              <a:gd name="connsiteX0" fmla="*/ 0 w 5660561"/>
              <a:gd name="connsiteY0" fmla="*/ 0 h 979189"/>
              <a:gd name="connsiteX1" fmla="*/ 5170966 w 5660561"/>
              <a:gd name="connsiteY1" fmla="*/ 0 h 979189"/>
              <a:gd name="connsiteX2" fmla="*/ 5660561 w 5660561"/>
              <a:gd name="connsiteY2" fmla="*/ 489595 h 979189"/>
              <a:gd name="connsiteX3" fmla="*/ 5660560 w 5660561"/>
              <a:gd name="connsiteY3" fmla="*/ 489595 h 979189"/>
              <a:gd name="connsiteX4" fmla="*/ 5300066 w 5660561"/>
              <a:gd name="connsiteY4" fmla="*/ 970326 h 979189"/>
              <a:gd name="connsiteX5" fmla="*/ 0 w 5660561"/>
              <a:gd name="connsiteY5" fmla="*/ 979189 h 979189"/>
              <a:gd name="connsiteX6" fmla="*/ 0 w 5660561"/>
              <a:gd name="connsiteY6" fmla="*/ 0 h 979189"/>
              <a:gd name="connsiteX0" fmla="*/ 0 w 5660561"/>
              <a:gd name="connsiteY0" fmla="*/ 0 h 979189"/>
              <a:gd name="connsiteX1" fmla="*/ 5295101 w 5660561"/>
              <a:gd name="connsiteY1" fmla="*/ 0 h 979189"/>
              <a:gd name="connsiteX2" fmla="*/ 5660561 w 5660561"/>
              <a:gd name="connsiteY2" fmla="*/ 489595 h 979189"/>
              <a:gd name="connsiteX3" fmla="*/ 5660560 w 5660561"/>
              <a:gd name="connsiteY3" fmla="*/ 489595 h 979189"/>
              <a:gd name="connsiteX4" fmla="*/ 5300066 w 5660561"/>
              <a:gd name="connsiteY4" fmla="*/ 970326 h 979189"/>
              <a:gd name="connsiteX5" fmla="*/ 0 w 5660561"/>
              <a:gd name="connsiteY5" fmla="*/ 979189 h 979189"/>
              <a:gd name="connsiteX6" fmla="*/ 0 w 5660561"/>
              <a:gd name="connsiteY6" fmla="*/ 0 h 97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0561" h="979189">
                <a:moveTo>
                  <a:pt x="0" y="0"/>
                </a:moveTo>
                <a:lnTo>
                  <a:pt x="5295101" y="0"/>
                </a:lnTo>
                <a:cubicBezTo>
                  <a:pt x="5565497" y="0"/>
                  <a:pt x="5660561" y="219199"/>
                  <a:pt x="5660561" y="489595"/>
                </a:cubicBezTo>
                <a:lnTo>
                  <a:pt x="5660560" y="489595"/>
                </a:lnTo>
                <a:cubicBezTo>
                  <a:pt x="5660560" y="759991"/>
                  <a:pt x="5570462" y="970326"/>
                  <a:pt x="5300066" y="970326"/>
                </a:cubicBezTo>
                <a:lnTo>
                  <a:pt x="0" y="979189"/>
                </a:lnTo>
                <a:lnTo>
                  <a:pt x="0" y="0"/>
                </a:ln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Freeform: Shape 20">
            <a:extLst>
              <a:ext uri="{FF2B5EF4-FFF2-40B4-BE49-F238E27FC236}">
                <a16:creationId xmlns:a16="http://schemas.microsoft.com/office/drawing/2014/main" id="{C40F54FE-ABAB-315A-5914-40E88A4EDD87}"/>
              </a:ext>
            </a:extLst>
          </p:cNvPr>
          <p:cNvSpPr/>
          <p:nvPr/>
        </p:nvSpPr>
        <p:spPr bwMode="auto">
          <a:xfrm>
            <a:off x="-2" y="4045982"/>
            <a:ext cx="11981793" cy="1161070"/>
          </a:xfrm>
          <a:custGeom>
            <a:avLst/>
            <a:gdLst>
              <a:gd name="connsiteX0" fmla="*/ 0 w 5660561"/>
              <a:gd name="connsiteY0" fmla="*/ 0 h 979190"/>
              <a:gd name="connsiteX1" fmla="*/ 5170966 w 5660561"/>
              <a:gd name="connsiteY1" fmla="*/ 0 h 979190"/>
              <a:gd name="connsiteX2" fmla="*/ 5660561 w 5660561"/>
              <a:gd name="connsiteY2" fmla="*/ 489595 h 979190"/>
              <a:gd name="connsiteX3" fmla="*/ 5660560 w 5660561"/>
              <a:gd name="connsiteY3" fmla="*/ 489595 h 979190"/>
              <a:gd name="connsiteX4" fmla="*/ 5170965 w 5660561"/>
              <a:gd name="connsiteY4" fmla="*/ 979190 h 979190"/>
              <a:gd name="connsiteX5" fmla="*/ 0 w 5660561"/>
              <a:gd name="connsiteY5" fmla="*/ 979189 h 979190"/>
              <a:gd name="connsiteX6" fmla="*/ 0 w 5660561"/>
              <a:gd name="connsiteY6" fmla="*/ 0 h 979190"/>
              <a:gd name="connsiteX0" fmla="*/ 0 w 5660561"/>
              <a:gd name="connsiteY0" fmla="*/ 0 h 979189"/>
              <a:gd name="connsiteX1" fmla="*/ 5170966 w 5660561"/>
              <a:gd name="connsiteY1" fmla="*/ 0 h 979189"/>
              <a:gd name="connsiteX2" fmla="*/ 5660561 w 5660561"/>
              <a:gd name="connsiteY2" fmla="*/ 489595 h 979189"/>
              <a:gd name="connsiteX3" fmla="*/ 5660560 w 5660561"/>
              <a:gd name="connsiteY3" fmla="*/ 489595 h 979189"/>
              <a:gd name="connsiteX4" fmla="*/ 5300066 w 5660561"/>
              <a:gd name="connsiteY4" fmla="*/ 970326 h 979189"/>
              <a:gd name="connsiteX5" fmla="*/ 0 w 5660561"/>
              <a:gd name="connsiteY5" fmla="*/ 979189 h 979189"/>
              <a:gd name="connsiteX6" fmla="*/ 0 w 5660561"/>
              <a:gd name="connsiteY6" fmla="*/ 0 h 979189"/>
              <a:gd name="connsiteX0" fmla="*/ 0 w 5660561"/>
              <a:gd name="connsiteY0" fmla="*/ 0 h 979189"/>
              <a:gd name="connsiteX1" fmla="*/ 5295101 w 5660561"/>
              <a:gd name="connsiteY1" fmla="*/ 0 h 979189"/>
              <a:gd name="connsiteX2" fmla="*/ 5660561 w 5660561"/>
              <a:gd name="connsiteY2" fmla="*/ 489595 h 979189"/>
              <a:gd name="connsiteX3" fmla="*/ 5660560 w 5660561"/>
              <a:gd name="connsiteY3" fmla="*/ 489595 h 979189"/>
              <a:gd name="connsiteX4" fmla="*/ 5300066 w 5660561"/>
              <a:gd name="connsiteY4" fmla="*/ 970326 h 979189"/>
              <a:gd name="connsiteX5" fmla="*/ 0 w 5660561"/>
              <a:gd name="connsiteY5" fmla="*/ 979189 h 979189"/>
              <a:gd name="connsiteX6" fmla="*/ 0 w 5660561"/>
              <a:gd name="connsiteY6" fmla="*/ 0 h 97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0561" h="979189">
                <a:moveTo>
                  <a:pt x="0" y="0"/>
                </a:moveTo>
                <a:lnTo>
                  <a:pt x="5295101" y="0"/>
                </a:lnTo>
                <a:cubicBezTo>
                  <a:pt x="5565497" y="0"/>
                  <a:pt x="5660561" y="219199"/>
                  <a:pt x="5660561" y="489595"/>
                </a:cubicBezTo>
                <a:lnTo>
                  <a:pt x="5660560" y="489595"/>
                </a:lnTo>
                <a:cubicBezTo>
                  <a:pt x="5660560" y="759991"/>
                  <a:pt x="5570462" y="970326"/>
                  <a:pt x="5300066" y="970326"/>
                </a:cubicBezTo>
                <a:lnTo>
                  <a:pt x="0" y="979189"/>
                </a:lnTo>
                <a:lnTo>
                  <a:pt x="0" y="0"/>
                </a:ln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Freeform: Shape 20">
            <a:extLst>
              <a:ext uri="{FF2B5EF4-FFF2-40B4-BE49-F238E27FC236}">
                <a16:creationId xmlns:a16="http://schemas.microsoft.com/office/drawing/2014/main" id="{17177569-59E9-D75D-C2D3-8D005C28C0CB}"/>
              </a:ext>
            </a:extLst>
          </p:cNvPr>
          <p:cNvSpPr/>
          <p:nvPr/>
        </p:nvSpPr>
        <p:spPr bwMode="auto">
          <a:xfrm>
            <a:off x="-3" y="2698195"/>
            <a:ext cx="11981793" cy="1161070"/>
          </a:xfrm>
          <a:custGeom>
            <a:avLst/>
            <a:gdLst>
              <a:gd name="connsiteX0" fmla="*/ 0 w 5660561"/>
              <a:gd name="connsiteY0" fmla="*/ 0 h 979190"/>
              <a:gd name="connsiteX1" fmla="*/ 5170966 w 5660561"/>
              <a:gd name="connsiteY1" fmla="*/ 0 h 979190"/>
              <a:gd name="connsiteX2" fmla="*/ 5660561 w 5660561"/>
              <a:gd name="connsiteY2" fmla="*/ 489595 h 979190"/>
              <a:gd name="connsiteX3" fmla="*/ 5660560 w 5660561"/>
              <a:gd name="connsiteY3" fmla="*/ 489595 h 979190"/>
              <a:gd name="connsiteX4" fmla="*/ 5170965 w 5660561"/>
              <a:gd name="connsiteY4" fmla="*/ 979190 h 979190"/>
              <a:gd name="connsiteX5" fmla="*/ 0 w 5660561"/>
              <a:gd name="connsiteY5" fmla="*/ 979189 h 979190"/>
              <a:gd name="connsiteX6" fmla="*/ 0 w 5660561"/>
              <a:gd name="connsiteY6" fmla="*/ 0 h 979190"/>
              <a:gd name="connsiteX0" fmla="*/ 0 w 5660561"/>
              <a:gd name="connsiteY0" fmla="*/ 0 h 979189"/>
              <a:gd name="connsiteX1" fmla="*/ 5170966 w 5660561"/>
              <a:gd name="connsiteY1" fmla="*/ 0 h 979189"/>
              <a:gd name="connsiteX2" fmla="*/ 5660561 w 5660561"/>
              <a:gd name="connsiteY2" fmla="*/ 489595 h 979189"/>
              <a:gd name="connsiteX3" fmla="*/ 5660560 w 5660561"/>
              <a:gd name="connsiteY3" fmla="*/ 489595 h 979189"/>
              <a:gd name="connsiteX4" fmla="*/ 5300066 w 5660561"/>
              <a:gd name="connsiteY4" fmla="*/ 970326 h 979189"/>
              <a:gd name="connsiteX5" fmla="*/ 0 w 5660561"/>
              <a:gd name="connsiteY5" fmla="*/ 979189 h 979189"/>
              <a:gd name="connsiteX6" fmla="*/ 0 w 5660561"/>
              <a:gd name="connsiteY6" fmla="*/ 0 h 979189"/>
              <a:gd name="connsiteX0" fmla="*/ 0 w 5660561"/>
              <a:gd name="connsiteY0" fmla="*/ 0 h 979189"/>
              <a:gd name="connsiteX1" fmla="*/ 5295101 w 5660561"/>
              <a:gd name="connsiteY1" fmla="*/ 0 h 979189"/>
              <a:gd name="connsiteX2" fmla="*/ 5660561 w 5660561"/>
              <a:gd name="connsiteY2" fmla="*/ 489595 h 979189"/>
              <a:gd name="connsiteX3" fmla="*/ 5660560 w 5660561"/>
              <a:gd name="connsiteY3" fmla="*/ 489595 h 979189"/>
              <a:gd name="connsiteX4" fmla="*/ 5300066 w 5660561"/>
              <a:gd name="connsiteY4" fmla="*/ 970326 h 979189"/>
              <a:gd name="connsiteX5" fmla="*/ 0 w 5660561"/>
              <a:gd name="connsiteY5" fmla="*/ 979189 h 979189"/>
              <a:gd name="connsiteX6" fmla="*/ 0 w 5660561"/>
              <a:gd name="connsiteY6" fmla="*/ 0 h 97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0561" h="979189">
                <a:moveTo>
                  <a:pt x="0" y="0"/>
                </a:moveTo>
                <a:lnTo>
                  <a:pt x="5295101" y="0"/>
                </a:lnTo>
                <a:cubicBezTo>
                  <a:pt x="5565497" y="0"/>
                  <a:pt x="5660561" y="219199"/>
                  <a:pt x="5660561" y="489595"/>
                </a:cubicBezTo>
                <a:lnTo>
                  <a:pt x="5660560" y="489595"/>
                </a:lnTo>
                <a:cubicBezTo>
                  <a:pt x="5660560" y="759991"/>
                  <a:pt x="5570462" y="970326"/>
                  <a:pt x="5300066" y="970326"/>
                </a:cubicBezTo>
                <a:lnTo>
                  <a:pt x="0" y="979189"/>
                </a:lnTo>
                <a:lnTo>
                  <a:pt x="0" y="0"/>
                </a:ln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40721D1-DD69-EEA7-859B-F014F28D1DBB}"/>
              </a:ext>
            </a:extLst>
          </p:cNvPr>
          <p:cNvSpPr>
            <a:spLocks noGrp="1"/>
          </p:cNvSpPr>
          <p:nvPr>
            <p:ph type="title"/>
          </p:nvPr>
        </p:nvSpPr>
        <p:spPr/>
        <p:txBody>
          <a:bodyPr/>
          <a:lstStyle/>
          <a:p>
            <a:r>
              <a:rPr lang="en-US" dirty="0"/>
              <a:t>MEPM Roles</a:t>
            </a:r>
          </a:p>
        </p:txBody>
      </p:sp>
      <p:sp>
        <p:nvSpPr>
          <p:cNvPr id="3" name="Text Placeholder 2">
            <a:extLst>
              <a:ext uri="{FF2B5EF4-FFF2-40B4-BE49-F238E27FC236}">
                <a16:creationId xmlns:a16="http://schemas.microsoft.com/office/drawing/2014/main" id="{F5702CD4-23EA-495A-CCFB-D62FB2C49559}"/>
              </a:ext>
            </a:extLst>
          </p:cNvPr>
          <p:cNvSpPr>
            <a:spLocks noGrp="1"/>
          </p:cNvSpPr>
          <p:nvPr>
            <p:ph type="body" sz="quarter" idx="16"/>
          </p:nvPr>
        </p:nvSpPr>
        <p:spPr>
          <a:xfrm>
            <a:off x="573658" y="1130068"/>
            <a:ext cx="5219700" cy="276999"/>
          </a:xfrm>
        </p:spPr>
        <p:txBody>
          <a:bodyPr/>
          <a:lstStyle/>
          <a:p>
            <a:r>
              <a:rPr lang="en-US" sz="1800"/>
              <a:t>Roles </a:t>
            </a:r>
            <a:r>
              <a:rPr lang="en-US" sz="1800">
                <a:sym typeface="Wingdings" pitchFamily="2" charset="2"/>
              </a:rPr>
              <a:t> Manage from User Management menu</a:t>
            </a:r>
            <a:endParaRPr lang="en-US" sz="1800"/>
          </a:p>
        </p:txBody>
      </p:sp>
      <p:sp>
        <p:nvSpPr>
          <p:cNvPr id="4" name="Content Placeholder 3">
            <a:extLst>
              <a:ext uri="{FF2B5EF4-FFF2-40B4-BE49-F238E27FC236}">
                <a16:creationId xmlns:a16="http://schemas.microsoft.com/office/drawing/2014/main" id="{F3CA3077-AEFF-BB46-6257-1D2EDB642855}"/>
              </a:ext>
            </a:extLst>
          </p:cNvPr>
          <p:cNvSpPr>
            <a:spLocks noGrp="1"/>
          </p:cNvSpPr>
          <p:nvPr>
            <p:ph sz="quarter" idx="11"/>
          </p:nvPr>
        </p:nvSpPr>
        <p:spPr>
          <a:xfrm>
            <a:off x="588961" y="3067527"/>
            <a:ext cx="5214937" cy="369332"/>
          </a:xfrm>
        </p:spPr>
        <p:txBody>
          <a:bodyPr/>
          <a:lstStyle/>
          <a:p>
            <a:pPr marL="0" indent="0">
              <a:buNone/>
            </a:pPr>
            <a:r>
              <a:rPr lang="en-US" dirty="0"/>
              <a:t>Azure AD Role: Global Administrator</a:t>
            </a:r>
          </a:p>
        </p:txBody>
      </p:sp>
      <p:sp>
        <p:nvSpPr>
          <p:cNvPr id="5" name="Text Placeholder 4">
            <a:extLst>
              <a:ext uri="{FF2B5EF4-FFF2-40B4-BE49-F238E27FC236}">
                <a16:creationId xmlns:a16="http://schemas.microsoft.com/office/drawing/2014/main" id="{BF64BE4B-A5DF-0E6C-3B80-054551C34DD8}"/>
              </a:ext>
            </a:extLst>
          </p:cNvPr>
          <p:cNvSpPr>
            <a:spLocks noGrp="1"/>
          </p:cNvSpPr>
          <p:nvPr>
            <p:ph type="body" sz="quarter" idx="17"/>
          </p:nvPr>
        </p:nvSpPr>
        <p:spPr>
          <a:xfrm>
            <a:off x="6387083" y="1130068"/>
            <a:ext cx="5219700" cy="276999"/>
          </a:xfrm>
        </p:spPr>
        <p:txBody>
          <a:bodyPr/>
          <a:lstStyle/>
          <a:p>
            <a:pPr algn="r"/>
            <a:r>
              <a:rPr lang="en-US" sz="1800"/>
              <a:t>Recommendations</a:t>
            </a:r>
          </a:p>
        </p:txBody>
      </p:sp>
      <p:sp>
        <p:nvSpPr>
          <p:cNvPr id="6" name="Content Placeholder 5">
            <a:extLst>
              <a:ext uri="{FF2B5EF4-FFF2-40B4-BE49-F238E27FC236}">
                <a16:creationId xmlns:a16="http://schemas.microsoft.com/office/drawing/2014/main" id="{94F315CB-3437-807B-CE50-A1D1E24182B5}"/>
              </a:ext>
            </a:extLst>
          </p:cNvPr>
          <p:cNvSpPr>
            <a:spLocks noGrp="1"/>
          </p:cNvSpPr>
          <p:nvPr>
            <p:ph sz="quarter" idx="13"/>
          </p:nvPr>
        </p:nvSpPr>
        <p:spPr>
          <a:xfrm>
            <a:off x="6388102" y="2974650"/>
            <a:ext cx="5214937" cy="615553"/>
          </a:xfrm>
        </p:spPr>
        <p:txBody>
          <a:bodyPr/>
          <a:lstStyle/>
          <a:p>
            <a:pPr marL="0" indent="0">
              <a:buNone/>
            </a:pPr>
            <a:r>
              <a:rPr lang="en-US" sz="2000"/>
              <a:t>Use only for initial setup of </a:t>
            </a:r>
            <a:r>
              <a:rPr lang="en-US" sz="2000" err="1"/>
              <a:t>Entra</a:t>
            </a:r>
            <a:r>
              <a:rPr lang="en-US" sz="2000"/>
              <a:t> Permissions Management</a:t>
            </a:r>
          </a:p>
        </p:txBody>
      </p:sp>
      <p:cxnSp>
        <p:nvCxnSpPr>
          <p:cNvPr id="11" name="Straight Connector 10">
            <a:extLst>
              <a:ext uri="{FF2B5EF4-FFF2-40B4-BE49-F238E27FC236}">
                <a16:creationId xmlns:a16="http://schemas.microsoft.com/office/drawing/2014/main" id="{5242759A-C23D-7179-3C87-01D0F3C0A215}"/>
              </a:ext>
            </a:extLst>
          </p:cNvPr>
          <p:cNvCxnSpPr/>
          <p:nvPr/>
        </p:nvCxnSpPr>
        <p:spPr>
          <a:xfrm>
            <a:off x="5990894" y="1436688"/>
            <a:ext cx="0" cy="5286703"/>
          </a:xfrm>
          <a:prstGeom prst="line">
            <a:avLst/>
          </a:prstGeom>
          <a:ln w="25400">
            <a:solidFill>
              <a:schemeClr val="tx1">
                <a:alpha val="30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Content Placeholder 3">
            <a:extLst>
              <a:ext uri="{FF2B5EF4-FFF2-40B4-BE49-F238E27FC236}">
                <a16:creationId xmlns:a16="http://schemas.microsoft.com/office/drawing/2014/main" id="{194B3AE3-1AAA-9798-AC72-D35AC3062BD5}"/>
              </a:ext>
            </a:extLst>
          </p:cNvPr>
          <p:cNvSpPr txBox="1">
            <a:spLocks/>
          </p:cNvSpPr>
          <p:nvPr/>
        </p:nvSpPr>
        <p:spPr>
          <a:xfrm>
            <a:off x="588961" y="4253122"/>
            <a:ext cx="5214937"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Azure AD Role: Permissions Management Administrator</a:t>
            </a:r>
          </a:p>
        </p:txBody>
      </p:sp>
      <p:sp>
        <p:nvSpPr>
          <p:cNvPr id="13" name="Content Placeholder 3">
            <a:extLst>
              <a:ext uri="{FF2B5EF4-FFF2-40B4-BE49-F238E27FC236}">
                <a16:creationId xmlns:a16="http://schemas.microsoft.com/office/drawing/2014/main" id="{5DBFFDF1-CBB6-DCFD-509B-372E01343345}"/>
              </a:ext>
            </a:extLst>
          </p:cNvPr>
          <p:cNvSpPr txBox="1">
            <a:spLocks/>
          </p:cNvSpPr>
          <p:nvPr/>
        </p:nvSpPr>
        <p:spPr>
          <a:xfrm>
            <a:off x="570211" y="5543416"/>
            <a:ext cx="5214937"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t>Custom MEPM Roles: Used to limit admins to specific Auth system types</a:t>
            </a:r>
          </a:p>
        </p:txBody>
      </p:sp>
      <p:sp>
        <p:nvSpPr>
          <p:cNvPr id="14" name="Content Placeholder 5">
            <a:extLst>
              <a:ext uri="{FF2B5EF4-FFF2-40B4-BE49-F238E27FC236}">
                <a16:creationId xmlns:a16="http://schemas.microsoft.com/office/drawing/2014/main" id="{424A4C2E-4AFB-9E37-65D7-B09B8E513E4B}"/>
              </a:ext>
            </a:extLst>
          </p:cNvPr>
          <p:cNvSpPr txBox="1">
            <a:spLocks/>
          </p:cNvSpPr>
          <p:nvPr/>
        </p:nvSpPr>
        <p:spPr>
          <a:xfrm>
            <a:off x="6388102" y="4160789"/>
            <a:ext cx="5214937"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Manage role through PIM and/or PIM Groups. Use for most “root user” tasks in MEPM rather than Global Administrator.</a:t>
            </a:r>
          </a:p>
        </p:txBody>
      </p:sp>
      <p:sp>
        <p:nvSpPr>
          <p:cNvPr id="15" name="Content Placeholder 5">
            <a:extLst>
              <a:ext uri="{FF2B5EF4-FFF2-40B4-BE49-F238E27FC236}">
                <a16:creationId xmlns:a16="http://schemas.microsoft.com/office/drawing/2014/main" id="{393B140D-4569-9154-DD46-266B22F2ADAA}"/>
              </a:ext>
            </a:extLst>
          </p:cNvPr>
          <p:cNvSpPr txBox="1">
            <a:spLocks/>
          </p:cNvSpPr>
          <p:nvPr/>
        </p:nvSpPr>
        <p:spPr>
          <a:xfrm>
            <a:off x="6378873" y="5667717"/>
            <a:ext cx="5214937"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t>Map to PIM-managed Azure AD Security Groups</a:t>
            </a:r>
          </a:p>
        </p:txBody>
      </p:sp>
      <p:pic>
        <p:nvPicPr>
          <p:cNvPr id="10" name="Picture 9">
            <a:extLst>
              <a:ext uri="{FF2B5EF4-FFF2-40B4-BE49-F238E27FC236}">
                <a16:creationId xmlns:a16="http://schemas.microsoft.com/office/drawing/2014/main" id="{A30119A8-51F4-8416-9366-0BC910431DDA}"/>
              </a:ext>
            </a:extLst>
          </p:cNvPr>
          <p:cNvPicPr>
            <a:picLocks noChangeAspect="1"/>
          </p:cNvPicPr>
          <p:nvPr/>
        </p:nvPicPr>
        <p:blipFill>
          <a:blip r:embed="rId3"/>
          <a:stretch>
            <a:fillRect/>
          </a:stretch>
        </p:blipFill>
        <p:spPr>
          <a:xfrm>
            <a:off x="5803898" y="208804"/>
            <a:ext cx="2597718" cy="2274126"/>
          </a:xfrm>
          <a:prstGeom prst="rect">
            <a:avLst/>
          </a:prstGeom>
        </p:spPr>
      </p:pic>
    </p:spTree>
    <p:extLst>
      <p:ext uri="{BB962C8B-B14F-4D97-AF65-F5344CB8AC3E}">
        <p14:creationId xmlns:p14="http://schemas.microsoft.com/office/powerpoint/2010/main" val="3789211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2" presetClass="entr" presetSubtype="8"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fade">
                                      <p:cBhvr>
                                        <p:cTn id="32" dur="500"/>
                                        <p:tgtEl>
                                          <p:spTgt spid="12">
                                            <p:txEl>
                                              <p:pRg st="0" end="0"/>
                                            </p:txEl>
                                          </p:spTgt>
                                        </p:tgtEl>
                                      </p:cBhvr>
                                    </p:animEffect>
                                  </p:childTnLst>
                                </p:cTn>
                              </p:par>
                              <p:par>
                                <p:cTn id="33" presetID="2" presetClass="entr" presetSubtype="8"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fade">
                                      <p:cBhvr>
                                        <p:cTn id="41" dur="500"/>
                                        <p:tgtEl>
                                          <p:spTgt spid="1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3">
                                            <p:txEl>
                                              <p:pRg st="0" end="0"/>
                                            </p:txEl>
                                          </p:spTgt>
                                        </p:tgtEl>
                                        <p:attrNameLst>
                                          <p:attrName>style.visibility</p:attrName>
                                        </p:attrNameLst>
                                      </p:cBhvr>
                                      <p:to>
                                        <p:strVal val="visible"/>
                                      </p:to>
                                    </p:set>
                                    <p:animEffect transition="in" filter="fade">
                                      <p:cBhvr>
                                        <p:cTn id="46" dur="500"/>
                                        <p:tgtEl>
                                          <p:spTgt spid="13">
                                            <p:txEl>
                                              <p:pRg st="0" end="0"/>
                                            </p:txEl>
                                          </p:spTgt>
                                        </p:tgtEl>
                                      </p:cBhvr>
                                    </p:animEffect>
                                  </p:childTnLst>
                                </p:cTn>
                              </p:par>
                              <p:par>
                                <p:cTn id="47" presetID="2" presetClass="entr" presetSubtype="8"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0-#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7" presetClass="emph" presetSubtype="0" repeatCount="3000" fill="hold" grpId="1" nodeType="clickEffect">
                                  <p:stCondLst>
                                    <p:cond delay="0"/>
                                  </p:stCondLst>
                                  <p:childTnLst>
                                    <p:animClr clrSpc="rgb" dir="cw">
                                      <p:cBhvr override="childStyle">
                                        <p:cTn id="59" dur="250" autoRev="1" fill="remove"/>
                                        <p:tgtEl>
                                          <p:spTgt spid="8"/>
                                        </p:tgtEl>
                                        <p:attrNameLst>
                                          <p:attrName>style.color</p:attrName>
                                        </p:attrNameLst>
                                      </p:cBhvr>
                                      <p:to>
                                        <a:schemeClr val="accent2"/>
                                      </p:to>
                                    </p:animClr>
                                    <p:animClr clrSpc="rgb" dir="cw">
                                      <p:cBhvr>
                                        <p:cTn id="60" dur="250" autoRev="1" fill="remove"/>
                                        <p:tgtEl>
                                          <p:spTgt spid="8"/>
                                        </p:tgtEl>
                                        <p:attrNameLst>
                                          <p:attrName>fillcolor</p:attrName>
                                        </p:attrNameLst>
                                      </p:cBhvr>
                                      <p:to>
                                        <a:schemeClr val="accent2"/>
                                      </p:to>
                                    </p:animClr>
                                    <p:set>
                                      <p:cBhvr>
                                        <p:cTn id="61" dur="250" autoRev="1" fill="remove"/>
                                        <p:tgtEl>
                                          <p:spTgt spid="8"/>
                                        </p:tgtEl>
                                        <p:attrNameLst>
                                          <p:attrName>fill.type</p:attrName>
                                        </p:attrNameLst>
                                      </p:cBhvr>
                                      <p:to>
                                        <p:strVal val="solid"/>
                                      </p:to>
                                    </p:set>
                                    <p:set>
                                      <p:cBhvr>
                                        <p:cTn id="62" dur="250" autoRev="1" fill="remove"/>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8" grpId="1"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4AB41-974A-BF80-6457-8B84E047B59D}"/>
              </a:ext>
            </a:extLst>
          </p:cNvPr>
          <p:cNvSpPr>
            <a:spLocks noGrp="1"/>
          </p:cNvSpPr>
          <p:nvPr>
            <p:ph type="title"/>
          </p:nvPr>
        </p:nvSpPr>
        <p:spPr>
          <a:xfrm>
            <a:off x="588263" y="457200"/>
            <a:ext cx="11018520" cy="553998"/>
          </a:xfrm>
        </p:spPr>
        <p:txBody>
          <a:bodyPr wrap="square" anchor="t">
            <a:normAutofit/>
          </a:bodyPr>
          <a:lstStyle/>
          <a:p>
            <a:r>
              <a:rPr lang="en-US"/>
              <a:t>Azure Onboarding</a:t>
            </a:r>
          </a:p>
        </p:txBody>
      </p:sp>
      <p:sp>
        <p:nvSpPr>
          <p:cNvPr id="83" name="Freeform 66">
            <a:extLst>
              <a:ext uri="{FF2B5EF4-FFF2-40B4-BE49-F238E27FC236}">
                <a16:creationId xmlns:a16="http://schemas.microsoft.com/office/drawing/2014/main" id="{307BD233-86F6-CE5B-2B8F-09DC64932A80}"/>
              </a:ext>
              <a:ext uri="{C183D7F6-B498-43B3-948B-1728B52AA6E4}">
                <adec:decorative xmlns:adec="http://schemas.microsoft.com/office/drawing/2017/decorative" val="1"/>
              </a:ext>
            </a:extLst>
          </p:cNvPr>
          <p:cNvSpPr>
            <a:spLocks/>
          </p:cNvSpPr>
          <p:nvPr/>
        </p:nvSpPr>
        <p:spPr bwMode="auto">
          <a:xfrm>
            <a:off x="6000524" y="3032288"/>
            <a:ext cx="36488" cy="933611"/>
          </a:xfrm>
          <a:custGeom>
            <a:avLst/>
            <a:gdLst>
              <a:gd name="T0" fmla="*/ 25 w 25"/>
              <a:gd name="T1" fmla="*/ 446 h 446"/>
              <a:gd name="T2" fmla="*/ 25 w 25"/>
              <a:gd name="T3" fmla="*/ 0 h 446"/>
              <a:gd name="T4" fmla="*/ 0 w 25"/>
              <a:gd name="T5" fmla="*/ 0 h 446"/>
              <a:gd name="T6" fmla="*/ 0 w 25"/>
              <a:gd name="T7" fmla="*/ 446 h 446"/>
            </a:gdLst>
            <a:ahLst/>
            <a:cxnLst>
              <a:cxn ang="0">
                <a:pos x="T0" y="T1"/>
              </a:cxn>
              <a:cxn ang="0">
                <a:pos x="T2" y="T3"/>
              </a:cxn>
              <a:cxn ang="0">
                <a:pos x="T4" y="T5"/>
              </a:cxn>
              <a:cxn ang="0">
                <a:pos x="T6" y="T7"/>
              </a:cxn>
            </a:cxnLst>
            <a:rect l="0" t="0" r="r" b="b"/>
            <a:pathLst>
              <a:path w="25" h="446">
                <a:moveTo>
                  <a:pt x="25" y="446"/>
                </a:moveTo>
                <a:lnTo>
                  <a:pt x="25" y="0"/>
                </a:lnTo>
                <a:lnTo>
                  <a:pt x="0" y="0"/>
                </a:lnTo>
                <a:lnTo>
                  <a:pt x="0" y="44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88" name="Freeform 68">
            <a:extLst>
              <a:ext uri="{FF2B5EF4-FFF2-40B4-BE49-F238E27FC236}">
                <a16:creationId xmlns:a16="http://schemas.microsoft.com/office/drawing/2014/main" id="{1634631D-592D-0EC3-23B7-EB58FC3709E7}"/>
              </a:ext>
              <a:ext uri="{C183D7F6-B498-43B3-948B-1728B52AA6E4}">
                <adec:decorative xmlns:adec="http://schemas.microsoft.com/office/drawing/2017/decorative" val="1"/>
              </a:ext>
            </a:extLst>
          </p:cNvPr>
          <p:cNvSpPr>
            <a:spLocks/>
          </p:cNvSpPr>
          <p:nvPr/>
        </p:nvSpPr>
        <p:spPr bwMode="auto">
          <a:xfrm rot="5400000">
            <a:off x="4746147" y="2370482"/>
            <a:ext cx="1571839" cy="793947"/>
          </a:xfrm>
          <a:custGeom>
            <a:avLst/>
            <a:gdLst>
              <a:gd name="T0" fmla="*/ 12 w 456"/>
              <a:gd name="T1" fmla="*/ 246 h 246"/>
              <a:gd name="T2" fmla="*/ 12 w 456"/>
              <a:gd name="T3" fmla="*/ 69 h 246"/>
              <a:gd name="T4" fmla="*/ 28 w 456"/>
              <a:gd name="T5" fmla="*/ 29 h 246"/>
              <a:gd name="T6" fmla="*/ 68 w 456"/>
              <a:gd name="T7" fmla="*/ 12 h 246"/>
              <a:gd name="T8" fmla="*/ 456 w 456"/>
              <a:gd name="T9" fmla="*/ 12 h 246"/>
              <a:gd name="T10" fmla="*/ 456 w 456"/>
              <a:gd name="T11" fmla="*/ 0 h 246"/>
              <a:gd name="T12" fmla="*/ 68 w 456"/>
              <a:gd name="T13" fmla="*/ 0 h 246"/>
              <a:gd name="T14" fmla="*/ 0 w 456"/>
              <a:gd name="T15" fmla="*/ 69 h 246"/>
              <a:gd name="T16" fmla="*/ 0 w 456"/>
              <a:gd name="T17" fmla="*/ 246 h 246"/>
              <a:gd name="T18" fmla="*/ 12 w 456"/>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246">
                <a:moveTo>
                  <a:pt x="12" y="246"/>
                </a:moveTo>
                <a:cubicBezTo>
                  <a:pt x="12" y="69"/>
                  <a:pt x="12" y="69"/>
                  <a:pt x="12" y="69"/>
                </a:cubicBezTo>
                <a:cubicBezTo>
                  <a:pt x="12" y="53"/>
                  <a:pt x="18" y="39"/>
                  <a:pt x="28" y="29"/>
                </a:cubicBezTo>
                <a:cubicBezTo>
                  <a:pt x="38" y="18"/>
                  <a:pt x="52" y="12"/>
                  <a:pt x="68" y="12"/>
                </a:cubicBezTo>
                <a:cubicBezTo>
                  <a:pt x="456" y="12"/>
                  <a:pt x="456" y="12"/>
                  <a:pt x="456" y="12"/>
                </a:cubicBezTo>
                <a:cubicBezTo>
                  <a:pt x="456" y="0"/>
                  <a:pt x="456" y="0"/>
                  <a:pt x="456" y="0"/>
                </a:cubicBezTo>
                <a:cubicBezTo>
                  <a:pt x="68" y="0"/>
                  <a:pt x="68" y="0"/>
                  <a:pt x="68" y="0"/>
                </a:cubicBezTo>
                <a:cubicBezTo>
                  <a:pt x="30" y="0"/>
                  <a:pt x="0" y="31"/>
                  <a:pt x="0" y="69"/>
                </a:cubicBezTo>
                <a:cubicBezTo>
                  <a:pt x="0" y="246"/>
                  <a:pt x="0" y="246"/>
                  <a:pt x="0" y="246"/>
                </a:cubicBezTo>
                <a:cubicBezTo>
                  <a:pt x="12" y="246"/>
                  <a:pt x="12" y="246"/>
                  <a:pt x="12" y="24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nvGrpSpPr>
          <p:cNvPr id="89" name="Group 88">
            <a:extLst>
              <a:ext uri="{FF2B5EF4-FFF2-40B4-BE49-F238E27FC236}">
                <a16:creationId xmlns:a16="http://schemas.microsoft.com/office/drawing/2014/main" id="{AC4E4152-F9BA-3495-8F73-4B83C21A212D}"/>
              </a:ext>
              <a:ext uri="{C183D7F6-B498-43B3-948B-1728B52AA6E4}">
                <adec:decorative xmlns:adec="http://schemas.microsoft.com/office/drawing/2017/decorative" val="1"/>
              </a:ext>
            </a:extLst>
          </p:cNvPr>
          <p:cNvGrpSpPr/>
          <p:nvPr/>
        </p:nvGrpSpPr>
        <p:grpSpPr>
          <a:xfrm>
            <a:off x="5813807" y="2219616"/>
            <a:ext cx="201318" cy="125824"/>
            <a:chOff x="5282740" y="2759354"/>
            <a:chExt cx="254000" cy="158750"/>
          </a:xfrm>
        </p:grpSpPr>
        <p:sp>
          <p:nvSpPr>
            <p:cNvPr id="90" name="Freeform 134">
              <a:extLst>
                <a:ext uri="{FF2B5EF4-FFF2-40B4-BE49-F238E27FC236}">
                  <a16:creationId xmlns:a16="http://schemas.microsoft.com/office/drawing/2014/main" id="{89B63F16-F3D8-3D26-2187-AAE10639840B}"/>
                </a:ext>
              </a:extLst>
            </p:cNvPr>
            <p:cNvSpPr>
              <a:spLocks/>
            </p:cNvSpPr>
            <p:nvPr/>
          </p:nvSpPr>
          <p:spPr bwMode="auto">
            <a:xfrm>
              <a:off x="5287988" y="2762296"/>
              <a:ext cx="247650" cy="149225"/>
            </a:xfrm>
            <a:custGeom>
              <a:avLst/>
              <a:gdLst>
                <a:gd name="T0" fmla="*/ 38 w 75"/>
                <a:gd name="T1" fmla="*/ 45 h 45"/>
                <a:gd name="T2" fmla="*/ 43 w 75"/>
                <a:gd name="T3" fmla="*/ 43 h 45"/>
                <a:gd name="T4" fmla="*/ 72 w 75"/>
                <a:gd name="T5" fmla="*/ 14 h 45"/>
                <a:gd name="T6" fmla="*/ 72 w 75"/>
                <a:gd name="T7" fmla="*/ 3 h 45"/>
                <a:gd name="T8" fmla="*/ 61 w 75"/>
                <a:gd name="T9" fmla="*/ 3 h 45"/>
                <a:gd name="T10" fmla="*/ 38 w 75"/>
                <a:gd name="T11" fmla="*/ 27 h 45"/>
                <a:gd name="T12" fmla="*/ 14 w 75"/>
                <a:gd name="T13" fmla="*/ 3 h 45"/>
                <a:gd name="T14" fmla="*/ 3 w 75"/>
                <a:gd name="T15" fmla="*/ 3 h 45"/>
                <a:gd name="T16" fmla="*/ 3 w 75"/>
                <a:gd name="T17" fmla="*/ 14 h 45"/>
                <a:gd name="T18" fmla="*/ 32 w 75"/>
                <a:gd name="T19" fmla="*/ 43 h 45"/>
                <a:gd name="T20" fmla="*/ 38 w 75"/>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45">
                  <a:moveTo>
                    <a:pt x="38" y="45"/>
                  </a:moveTo>
                  <a:cubicBezTo>
                    <a:pt x="40" y="45"/>
                    <a:pt x="42" y="45"/>
                    <a:pt x="43" y="43"/>
                  </a:cubicBezTo>
                  <a:cubicBezTo>
                    <a:pt x="72" y="14"/>
                    <a:pt x="72" y="14"/>
                    <a:pt x="72" y="14"/>
                  </a:cubicBezTo>
                  <a:cubicBezTo>
                    <a:pt x="75" y="11"/>
                    <a:pt x="75" y="6"/>
                    <a:pt x="72" y="3"/>
                  </a:cubicBezTo>
                  <a:cubicBezTo>
                    <a:pt x="69" y="0"/>
                    <a:pt x="64" y="0"/>
                    <a:pt x="61" y="3"/>
                  </a:cubicBezTo>
                  <a:cubicBezTo>
                    <a:pt x="38" y="27"/>
                    <a:pt x="38" y="27"/>
                    <a:pt x="38" y="27"/>
                  </a:cubicBezTo>
                  <a:cubicBezTo>
                    <a:pt x="14" y="3"/>
                    <a:pt x="14" y="3"/>
                    <a:pt x="14" y="3"/>
                  </a:cubicBezTo>
                  <a:cubicBezTo>
                    <a:pt x="11" y="0"/>
                    <a:pt x="6" y="0"/>
                    <a:pt x="3" y="3"/>
                  </a:cubicBezTo>
                  <a:cubicBezTo>
                    <a:pt x="0" y="6"/>
                    <a:pt x="0" y="11"/>
                    <a:pt x="3" y="14"/>
                  </a:cubicBezTo>
                  <a:cubicBezTo>
                    <a:pt x="32" y="43"/>
                    <a:pt x="32" y="43"/>
                    <a:pt x="32" y="43"/>
                  </a:cubicBezTo>
                  <a:cubicBezTo>
                    <a:pt x="34" y="45"/>
                    <a:pt x="36" y="45"/>
                    <a:pt x="38" y="45"/>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91" name="Freeform 129">
              <a:extLst>
                <a:ext uri="{FF2B5EF4-FFF2-40B4-BE49-F238E27FC236}">
                  <a16:creationId xmlns:a16="http://schemas.microsoft.com/office/drawing/2014/main" id="{2A1EF9C5-8A96-36F3-021C-B5FB7E6F0545}"/>
                </a:ext>
              </a:extLst>
            </p:cNvPr>
            <p:cNvSpPr>
              <a:spLocks/>
            </p:cNvSpPr>
            <p:nvPr/>
          </p:nvSpPr>
          <p:spPr bwMode="auto">
            <a:xfrm>
              <a:off x="5282740" y="2759354"/>
              <a:ext cx="254000" cy="158750"/>
            </a:xfrm>
            <a:custGeom>
              <a:avLst/>
              <a:gdLst>
                <a:gd name="T0" fmla="*/ 39 w 77"/>
                <a:gd name="T1" fmla="*/ 44 h 48"/>
                <a:gd name="T2" fmla="*/ 34 w 77"/>
                <a:gd name="T3" fmla="*/ 43 h 48"/>
                <a:gd name="T4" fmla="*/ 6 w 77"/>
                <a:gd name="T5" fmla="*/ 14 h 48"/>
                <a:gd name="T6" fmla="*/ 4 w 77"/>
                <a:gd name="T7" fmla="*/ 10 h 48"/>
                <a:gd name="T8" fmla="*/ 6 w 77"/>
                <a:gd name="T9" fmla="*/ 6 h 48"/>
                <a:gd name="T10" fmla="*/ 10 w 77"/>
                <a:gd name="T11" fmla="*/ 4 h 48"/>
                <a:gd name="T12" fmla="*/ 14 w 77"/>
                <a:gd name="T13" fmla="*/ 6 h 48"/>
                <a:gd name="T14" fmla="*/ 39 w 77"/>
                <a:gd name="T15" fmla="*/ 31 h 48"/>
                <a:gd name="T16" fmla="*/ 63 w 77"/>
                <a:gd name="T17" fmla="*/ 6 h 48"/>
                <a:gd name="T18" fmla="*/ 67 w 77"/>
                <a:gd name="T19" fmla="*/ 4 h 48"/>
                <a:gd name="T20" fmla="*/ 71 w 77"/>
                <a:gd name="T21" fmla="*/ 6 h 48"/>
                <a:gd name="T22" fmla="*/ 73 w 77"/>
                <a:gd name="T23" fmla="*/ 10 h 48"/>
                <a:gd name="T24" fmla="*/ 71 w 77"/>
                <a:gd name="T25" fmla="*/ 14 h 48"/>
                <a:gd name="T26" fmla="*/ 43 w 77"/>
                <a:gd name="T27" fmla="*/ 43 h 48"/>
                <a:gd name="T28" fmla="*/ 39 w 77"/>
                <a:gd name="T29" fmla="*/ 44 h 48"/>
                <a:gd name="T30" fmla="*/ 39 w 77"/>
                <a:gd name="T31" fmla="*/ 48 h 48"/>
                <a:gd name="T32" fmla="*/ 45 w 77"/>
                <a:gd name="T33" fmla="*/ 46 h 48"/>
                <a:gd name="T34" fmla="*/ 74 w 77"/>
                <a:gd name="T35" fmla="*/ 17 h 48"/>
                <a:gd name="T36" fmla="*/ 77 w 77"/>
                <a:gd name="T37" fmla="*/ 10 h 48"/>
                <a:gd name="T38" fmla="*/ 74 w 77"/>
                <a:gd name="T39" fmla="*/ 3 h 48"/>
                <a:gd name="T40" fmla="*/ 67 w 77"/>
                <a:gd name="T41" fmla="*/ 0 h 48"/>
                <a:gd name="T42" fmla="*/ 61 w 77"/>
                <a:gd name="T43" fmla="*/ 3 h 48"/>
                <a:gd name="T44" fmla="*/ 39 w 77"/>
                <a:gd name="T45" fmla="*/ 25 h 48"/>
                <a:gd name="T46" fmla="*/ 16 w 77"/>
                <a:gd name="T47" fmla="*/ 3 h 48"/>
                <a:gd name="T48" fmla="*/ 10 w 77"/>
                <a:gd name="T49" fmla="*/ 0 h 48"/>
                <a:gd name="T50" fmla="*/ 3 w 77"/>
                <a:gd name="T51" fmla="*/ 3 h 48"/>
                <a:gd name="T52" fmla="*/ 0 w 77"/>
                <a:gd name="T53" fmla="*/ 10 h 48"/>
                <a:gd name="T54" fmla="*/ 3 w 77"/>
                <a:gd name="T55" fmla="*/ 17 h 48"/>
                <a:gd name="T56" fmla="*/ 32 w 77"/>
                <a:gd name="T57" fmla="*/ 46 h 48"/>
                <a:gd name="T58" fmla="*/ 39 w 77"/>
                <a:gd name="T59" fmla="*/ 48 h 48"/>
                <a:gd name="T60" fmla="*/ 39 w 77"/>
                <a:gd name="T61"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48">
                  <a:moveTo>
                    <a:pt x="39" y="44"/>
                  </a:moveTo>
                  <a:cubicBezTo>
                    <a:pt x="37" y="44"/>
                    <a:pt x="36" y="44"/>
                    <a:pt x="34" y="43"/>
                  </a:cubicBezTo>
                  <a:cubicBezTo>
                    <a:pt x="6" y="14"/>
                    <a:pt x="6" y="14"/>
                    <a:pt x="6" y="14"/>
                  </a:cubicBezTo>
                  <a:cubicBezTo>
                    <a:pt x="4" y="13"/>
                    <a:pt x="4" y="11"/>
                    <a:pt x="4" y="10"/>
                  </a:cubicBezTo>
                  <a:cubicBezTo>
                    <a:pt x="4" y="8"/>
                    <a:pt x="4" y="7"/>
                    <a:pt x="6" y="6"/>
                  </a:cubicBezTo>
                  <a:cubicBezTo>
                    <a:pt x="7" y="5"/>
                    <a:pt x="8" y="4"/>
                    <a:pt x="10" y="4"/>
                  </a:cubicBezTo>
                  <a:cubicBezTo>
                    <a:pt x="11" y="4"/>
                    <a:pt x="12" y="5"/>
                    <a:pt x="14" y="6"/>
                  </a:cubicBezTo>
                  <a:cubicBezTo>
                    <a:pt x="39" y="31"/>
                    <a:pt x="39" y="31"/>
                    <a:pt x="39" y="31"/>
                  </a:cubicBezTo>
                  <a:cubicBezTo>
                    <a:pt x="63" y="6"/>
                    <a:pt x="63" y="6"/>
                    <a:pt x="63" y="6"/>
                  </a:cubicBezTo>
                  <a:cubicBezTo>
                    <a:pt x="65" y="5"/>
                    <a:pt x="66" y="4"/>
                    <a:pt x="67" y="4"/>
                  </a:cubicBezTo>
                  <a:cubicBezTo>
                    <a:pt x="69" y="4"/>
                    <a:pt x="70" y="5"/>
                    <a:pt x="71" y="6"/>
                  </a:cubicBezTo>
                  <a:cubicBezTo>
                    <a:pt x="73" y="7"/>
                    <a:pt x="73" y="8"/>
                    <a:pt x="73" y="10"/>
                  </a:cubicBezTo>
                  <a:cubicBezTo>
                    <a:pt x="73" y="11"/>
                    <a:pt x="73" y="13"/>
                    <a:pt x="71" y="14"/>
                  </a:cubicBezTo>
                  <a:cubicBezTo>
                    <a:pt x="43" y="43"/>
                    <a:pt x="43" y="43"/>
                    <a:pt x="43" y="43"/>
                  </a:cubicBezTo>
                  <a:cubicBezTo>
                    <a:pt x="41" y="44"/>
                    <a:pt x="40" y="44"/>
                    <a:pt x="39" y="44"/>
                  </a:cubicBezTo>
                  <a:cubicBezTo>
                    <a:pt x="39" y="48"/>
                    <a:pt x="39" y="48"/>
                    <a:pt x="39" y="48"/>
                  </a:cubicBezTo>
                  <a:cubicBezTo>
                    <a:pt x="41" y="48"/>
                    <a:pt x="43" y="48"/>
                    <a:pt x="45" y="46"/>
                  </a:cubicBezTo>
                  <a:cubicBezTo>
                    <a:pt x="74" y="17"/>
                    <a:pt x="74" y="17"/>
                    <a:pt x="74" y="17"/>
                  </a:cubicBezTo>
                  <a:cubicBezTo>
                    <a:pt x="76" y="15"/>
                    <a:pt x="77" y="12"/>
                    <a:pt x="77" y="10"/>
                  </a:cubicBezTo>
                  <a:cubicBezTo>
                    <a:pt x="77" y="7"/>
                    <a:pt x="76" y="5"/>
                    <a:pt x="74" y="3"/>
                  </a:cubicBezTo>
                  <a:cubicBezTo>
                    <a:pt x="72" y="1"/>
                    <a:pt x="70" y="0"/>
                    <a:pt x="67" y="0"/>
                  </a:cubicBezTo>
                  <a:cubicBezTo>
                    <a:pt x="65" y="0"/>
                    <a:pt x="62" y="1"/>
                    <a:pt x="61" y="3"/>
                  </a:cubicBezTo>
                  <a:cubicBezTo>
                    <a:pt x="39" y="25"/>
                    <a:pt x="39" y="25"/>
                    <a:pt x="39" y="25"/>
                  </a:cubicBezTo>
                  <a:cubicBezTo>
                    <a:pt x="16" y="3"/>
                    <a:pt x="16" y="3"/>
                    <a:pt x="16" y="3"/>
                  </a:cubicBezTo>
                  <a:cubicBezTo>
                    <a:pt x="15" y="1"/>
                    <a:pt x="12" y="0"/>
                    <a:pt x="10" y="0"/>
                  </a:cubicBezTo>
                  <a:cubicBezTo>
                    <a:pt x="7" y="0"/>
                    <a:pt x="5" y="1"/>
                    <a:pt x="3" y="3"/>
                  </a:cubicBezTo>
                  <a:cubicBezTo>
                    <a:pt x="1" y="5"/>
                    <a:pt x="0" y="7"/>
                    <a:pt x="0" y="10"/>
                  </a:cubicBezTo>
                  <a:cubicBezTo>
                    <a:pt x="0" y="12"/>
                    <a:pt x="1" y="15"/>
                    <a:pt x="3" y="17"/>
                  </a:cubicBezTo>
                  <a:cubicBezTo>
                    <a:pt x="32" y="46"/>
                    <a:pt x="32" y="46"/>
                    <a:pt x="32" y="46"/>
                  </a:cubicBezTo>
                  <a:cubicBezTo>
                    <a:pt x="34" y="48"/>
                    <a:pt x="36" y="48"/>
                    <a:pt x="39" y="48"/>
                  </a:cubicBezTo>
                  <a:cubicBezTo>
                    <a:pt x="39" y="44"/>
                    <a:pt x="39" y="44"/>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328" name="Group 327">
            <a:extLst>
              <a:ext uri="{FF2B5EF4-FFF2-40B4-BE49-F238E27FC236}">
                <a16:creationId xmlns:a16="http://schemas.microsoft.com/office/drawing/2014/main" id="{A3764186-D12C-6BF9-AA81-63ABE948D986}"/>
              </a:ext>
            </a:extLst>
          </p:cNvPr>
          <p:cNvGrpSpPr/>
          <p:nvPr/>
        </p:nvGrpSpPr>
        <p:grpSpPr>
          <a:xfrm>
            <a:off x="4595914" y="1719154"/>
            <a:ext cx="529194" cy="529196"/>
            <a:chOff x="4595914" y="2898282"/>
            <a:chExt cx="529194" cy="529196"/>
          </a:xfrm>
        </p:grpSpPr>
        <p:sp>
          <p:nvSpPr>
            <p:cNvPr id="329" name="Freeform: Shape 940">
              <a:extLst>
                <a:ext uri="{FF2B5EF4-FFF2-40B4-BE49-F238E27FC236}">
                  <a16:creationId xmlns:a16="http://schemas.microsoft.com/office/drawing/2014/main" id="{E0A244B0-4C7F-7786-59DB-F107F37199C3}"/>
                </a:ext>
              </a:extLst>
            </p:cNvPr>
            <p:cNvSpPr/>
            <p:nvPr/>
          </p:nvSpPr>
          <p:spPr>
            <a:xfrm>
              <a:off x="4595914" y="2898282"/>
              <a:ext cx="529194" cy="529196"/>
            </a:xfrm>
            <a:custGeom>
              <a:avLst/>
              <a:gdLst>
                <a:gd name="connsiteX0" fmla="*/ 354648 w 354648"/>
                <a:gd name="connsiteY0" fmla="*/ 177325 h 354649"/>
                <a:gd name="connsiteX1" fmla="*/ 177324 w 354648"/>
                <a:gd name="connsiteY1" fmla="*/ 354649 h 354649"/>
                <a:gd name="connsiteX2" fmla="*/ 0 w 354648"/>
                <a:gd name="connsiteY2" fmla="*/ 177325 h 354649"/>
                <a:gd name="connsiteX3" fmla="*/ 177324 w 354648"/>
                <a:gd name="connsiteY3" fmla="*/ 0 h 354649"/>
                <a:gd name="connsiteX4" fmla="*/ 354648 w 354648"/>
                <a:gd name="connsiteY4" fmla="*/ 177325 h 354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648" h="354649">
                  <a:moveTo>
                    <a:pt x="354648" y="177325"/>
                  </a:moveTo>
                  <a:cubicBezTo>
                    <a:pt x="354648" y="275258"/>
                    <a:pt x="275258" y="354649"/>
                    <a:pt x="177324" y="354649"/>
                  </a:cubicBezTo>
                  <a:cubicBezTo>
                    <a:pt x="79391" y="354649"/>
                    <a:pt x="0" y="275258"/>
                    <a:pt x="0" y="177325"/>
                  </a:cubicBezTo>
                  <a:cubicBezTo>
                    <a:pt x="0" y="79391"/>
                    <a:pt x="79391" y="0"/>
                    <a:pt x="177324" y="0"/>
                  </a:cubicBezTo>
                  <a:cubicBezTo>
                    <a:pt x="275258" y="0"/>
                    <a:pt x="354648" y="79391"/>
                    <a:pt x="354648" y="177325"/>
                  </a:cubicBezTo>
                  <a:close/>
                </a:path>
              </a:pathLst>
            </a:custGeom>
            <a:solidFill>
              <a:schemeClr val="bg1"/>
            </a:solidFill>
            <a:ln w="25400" cap="flat">
              <a:solidFill>
                <a:srgbClr val="0F7FD6"/>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percu Pro"/>
                <a:ea typeface="+mn-ea"/>
                <a:cs typeface="+mn-cs"/>
              </a:endParaRPr>
            </a:p>
          </p:txBody>
        </p:sp>
        <p:pic>
          <p:nvPicPr>
            <p:cNvPr id="330" name="Graphic 329">
              <a:extLst>
                <a:ext uri="{FF2B5EF4-FFF2-40B4-BE49-F238E27FC236}">
                  <a16:creationId xmlns:a16="http://schemas.microsoft.com/office/drawing/2014/main" id="{D322C7C8-7FE9-6BF0-C9EF-DB418A4942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6773" y="3029142"/>
              <a:ext cx="267477" cy="267477"/>
            </a:xfrm>
            <a:prstGeom prst="rect">
              <a:avLst/>
            </a:prstGeom>
          </p:spPr>
        </p:pic>
      </p:grpSp>
      <p:sp>
        <p:nvSpPr>
          <p:cNvPr id="334" name="Rounded Rectangle 333">
            <a:extLst>
              <a:ext uri="{FF2B5EF4-FFF2-40B4-BE49-F238E27FC236}">
                <a16:creationId xmlns:a16="http://schemas.microsoft.com/office/drawing/2014/main" id="{8F3FD406-86BF-4302-92A2-D743A090FB85}"/>
              </a:ext>
            </a:extLst>
          </p:cNvPr>
          <p:cNvSpPr/>
          <p:nvPr/>
        </p:nvSpPr>
        <p:spPr bwMode="auto">
          <a:xfrm>
            <a:off x="4873961" y="4072309"/>
            <a:ext cx="2422752" cy="86746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35" name="Group 4">
            <a:extLst>
              <a:ext uri="{FF2B5EF4-FFF2-40B4-BE49-F238E27FC236}">
                <a16:creationId xmlns:a16="http://schemas.microsoft.com/office/drawing/2014/main" id="{8DEA518E-5A38-FC53-20D6-B01D3497EC5B}"/>
              </a:ext>
            </a:extLst>
          </p:cNvPr>
          <p:cNvGrpSpPr>
            <a:grpSpLocks noChangeAspect="1"/>
          </p:cNvGrpSpPr>
          <p:nvPr/>
        </p:nvGrpSpPr>
        <p:grpSpPr bwMode="auto">
          <a:xfrm>
            <a:off x="4283075" y="3270635"/>
            <a:ext cx="3625850" cy="768350"/>
            <a:chOff x="2698" y="2803"/>
            <a:chExt cx="2284" cy="484"/>
          </a:xfrm>
        </p:grpSpPr>
        <p:sp>
          <p:nvSpPr>
            <p:cNvPr id="336" name="AutoShape 3">
              <a:extLst>
                <a:ext uri="{FF2B5EF4-FFF2-40B4-BE49-F238E27FC236}">
                  <a16:creationId xmlns:a16="http://schemas.microsoft.com/office/drawing/2014/main" id="{D64FF026-42EB-2303-B469-F6B210E42657}"/>
                </a:ext>
              </a:extLst>
            </p:cNvPr>
            <p:cNvSpPr>
              <a:spLocks noChangeAspect="1" noChangeArrowheads="1" noTextEdit="1"/>
            </p:cNvSpPr>
            <p:nvPr/>
          </p:nvSpPr>
          <p:spPr bwMode="auto">
            <a:xfrm>
              <a:off x="2698" y="2803"/>
              <a:ext cx="2284"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Freeform 336">
              <a:extLst>
                <a:ext uri="{FF2B5EF4-FFF2-40B4-BE49-F238E27FC236}">
                  <a16:creationId xmlns:a16="http://schemas.microsoft.com/office/drawing/2014/main" id="{849FA362-CA26-C197-AAC0-1B6B2D106A3C}"/>
                </a:ext>
              </a:extLst>
            </p:cNvPr>
            <p:cNvSpPr>
              <a:spLocks/>
            </p:cNvSpPr>
            <p:nvPr/>
          </p:nvSpPr>
          <p:spPr bwMode="auto">
            <a:xfrm>
              <a:off x="2721" y="2823"/>
              <a:ext cx="2239" cy="441"/>
            </a:xfrm>
            <a:custGeom>
              <a:avLst/>
              <a:gdLst>
                <a:gd name="T0" fmla="*/ 1500 w 1662"/>
                <a:gd name="T1" fmla="*/ 325 h 325"/>
                <a:gd name="T2" fmla="*/ 162 w 1662"/>
                <a:gd name="T3" fmla="*/ 325 h 325"/>
                <a:gd name="T4" fmla="*/ 0 w 1662"/>
                <a:gd name="T5" fmla="*/ 163 h 325"/>
                <a:gd name="T6" fmla="*/ 0 w 1662"/>
                <a:gd name="T7" fmla="*/ 163 h 325"/>
                <a:gd name="T8" fmla="*/ 162 w 1662"/>
                <a:gd name="T9" fmla="*/ 0 h 325"/>
                <a:gd name="T10" fmla="*/ 1500 w 1662"/>
                <a:gd name="T11" fmla="*/ 0 h 325"/>
                <a:gd name="T12" fmla="*/ 1662 w 1662"/>
                <a:gd name="T13" fmla="*/ 163 h 325"/>
                <a:gd name="T14" fmla="*/ 1662 w 1662"/>
                <a:gd name="T15" fmla="*/ 163 h 325"/>
                <a:gd name="T16" fmla="*/ 1500 w 1662"/>
                <a:gd name="T17"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2" h="325">
                  <a:moveTo>
                    <a:pt x="1500" y="325"/>
                  </a:moveTo>
                  <a:cubicBezTo>
                    <a:pt x="162" y="325"/>
                    <a:pt x="162" y="325"/>
                    <a:pt x="162" y="325"/>
                  </a:cubicBezTo>
                  <a:cubicBezTo>
                    <a:pt x="72" y="325"/>
                    <a:pt x="0" y="252"/>
                    <a:pt x="0" y="163"/>
                  </a:cubicBezTo>
                  <a:cubicBezTo>
                    <a:pt x="0" y="163"/>
                    <a:pt x="0" y="163"/>
                    <a:pt x="0" y="163"/>
                  </a:cubicBezTo>
                  <a:cubicBezTo>
                    <a:pt x="0" y="73"/>
                    <a:pt x="72" y="0"/>
                    <a:pt x="162" y="0"/>
                  </a:cubicBezTo>
                  <a:cubicBezTo>
                    <a:pt x="1500" y="0"/>
                    <a:pt x="1500" y="0"/>
                    <a:pt x="1500" y="0"/>
                  </a:cubicBezTo>
                  <a:cubicBezTo>
                    <a:pt x="1589" y="0"/>
                    <a:pt x="1662" y="73"/>
                    <a:pt x="1662" y="163"/>
                  </a:cubicBezTo>
                  <a:cubicBezTo>
                    <a:pt x="1662" y="163"/>
                    <a:pt x="1662" y="163"/>
                    <a:pt x="1662" y="163"/>
                  </a:cubicBezTo>
                  <a:cubicBezTo>
                    <a:pt x="1662" y="252"/>
                    <a:pt x="1589" y="325"/>
                    <a:pt x="1500" y="325"/>
                  </a:cubicBezTo>
                  <a:close/>
                </a:path>
              </a:pathLst>
            </a:custGeom>
            <a:solidFill>
              <a:srgbClr val="FFFFFF"/>
            </a:solidFill>
            <a:ln w="698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38" name="Group 337">
            <a:extLst>
              <a:ext uri="{FF2B5EF4-FFF2-40B4-BE49-F238E27FC236}">
                <a16:creationId xmlns:a16="http://schemas.microsoft.com/office/drawing/2014/main" id="{4E1935A5-2CE5-15CC-985B-2B1BDE97B215}"/>
              </a:ext>
              <a:ext uri="{C183D7F6-B498-43B3-948B-1728B52AA6E4}">
                <adec:decorative xmlns:adec="http://schemas.microsoft.com/office/drawing/2017/decorative" val="1"/>
              </a:ext>
            </a:extLst>
          </p:cNvPr>
          <p:cNvGrpSpPr/>
          <p:nvPr/>
        </p:nvGrpSpPr>
        <p:grpSpPr>
          <a:xfrm>
            <a:off x="5128379" y="3702133"/>
            <a:ext cx="1935243" cy="276999"/>
            <a:chOff x="5193943" y="4798538"/>
            <a:chExt cx="1810343" cy="276999"/>
          </a:xfrm>
        </p:grpSpPr>
        <p:sp>
          <p:nvSpPr>
            <p:cNvPr id="339" name="Rectangle 338">
              <a:extLst>
                <a:ext uri="{FF2B5EF4-FFF2-40B4-BE49-F238E27FC236}">
                  <a16:creationId xmlns:a16="http://schemas.microsoft.com/office/drawing/2014/main" id="{A75F62A8-54DA-20B2-E8B8-FE1B1AD94EDB}"/>
                </a:ext>
              </a:extLst>
            </p:cNvPr>
            <p:cNvSpPr/>
            <p:nvPr/>
          </p:nvSpPr>
          <p:spPr>
            <a:xfrm>
              <a:off x="5575880" y="4798538"/>
              <a:ext cx="1046469" cy="276999"/>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panose="020B0702040204020203" pitchFamily="34" charset="0"/>
                  <a:ea typeface="Calibri" panose="020F0502020204030204" pitchFamily="34" charset="0"/>
                  <a:cs typeface="Segoe UI Semibold" panose="020B0702040204020203" pitchFamily="34" charset="0"/>
                </a:rPr>
                <a:t>Resources</a:t>
              </a:r>
            </a:p>
          </p:txBody>
        </p:sp>
        <p:cxnSp>
          <p:nvCxnSpPr>
            <p:cNvPr id="340" name="Straight Connector 339">
              <a:extLst>
                <a:ext uri="{FF2B5EF4-FFF2-40B4-BE49-F238E27FC236}">
                  <a16:creationId xmlns:a16="http://schemas.microsoft.com/office/drawing/2014/main" id="{667A722D-3AC6-8411-B3B1-1D27DE177522}"/>
                </a:ext>
              </a:extLst>
            </p:cNvPr>
            <p:cNvCxnSpPr>
              <a:cxnSpLocks/>
            </p:cNvCxnSpPr>
            <p:nvPr/>
          </p:nvCxnSpPr>
          <p:spPr>
            <a:xfrm flipH="1">
              <a:off x="5193943" y="4937037"/>
              <a:ext cx="478464"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E48FFEC7-09E9-C5E5-F664-5F672DA31729}"/>
                </a:ext>
              </a:extLst>
            </p:cNvPr>
            <p:cNvCxnSpPr>
              <a:cxnSpLocks/>
            </p:cNvCxnSpPr>
            <p:nvPr/>
          </p:nvCxnSpPr>
          <p:spPr>
            <a:xfrm flipH="1">
              <a:off x="6525822" y="4937037"/>
              <a:ext cx="478464"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342" name="Group 341">
            <a:extLst>
              <a:ext uri="{FF2B5EF4-FFF2-40B4-BE49-F238E27FC236}">
                <a16:creationId xmlns:a16="http://schemas.microsoft.com/office/drawing/2014/main" id="{830548F1-DB5F-8723-852B-32626D5B22DF}"/>
              </a:ext>
              <a:ext uri="{C183D7F6-B498-43B3-948B-1728B52AA6E4}">
                <adec:decorative xmlns:adec="http://schemas.microsoft.com/office/drawing/2017/decorative" val="1"/>
              </a:ext>
            </a:extLst>
          </p:cNvPr>
          <p:cNvGrpSpPr/>
          <p:nvPr/>
        </p:nvGrpSpPr>
        <p:grpSpPr>
          <a:xfrm>
            <a:off x="4836335" y="3501622"/>
            <a:ext cx="2519330" cy="276999"/>
            <a:chOff x="4836335" y="4680750"/>
            <a:chExt cx="2519330" cy="276999"/>
          </a:xfrm>
        </p:grpSpPr>
        <p:sp>
          <p:nvSpPr>
            <p:cNvPr id="343" name="Rectangle 342">
              <a:extLst>
                <a:ext uri="{FF2B5EF4-FFF2-40B4-BE49-F238E27FC236}">
                  <a16:creationId xmlns:a16="http://schemas.microsoft.com/office/drawing/2014/main" id="{9A2F1155-869F-48A0-910D-45C36B37406D}"/>
                </a:ext>
              </a:extLst>
            </p:cNvPr>
            <p:cNvSpPr/>
            <p:nvPr/>
          </p:nvSpPr>
          <p:spPr>
            <a:xfrm>
              <a:off x="5367850" y="4680750"/>
              <a:ext cx="1456299" cy="276999"/>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panose="020B0702040204020203" pitchFamily="34" charset="0"/>
                  <a:ea typeface="Calibri" panose="020F0502020204030204" pitchFamily="34" charset="0"/>
                  <a:cs typeface="Segoe UI Semibold" panose="020B0702040204020203" pitchFamily="34" charset="0"/>
                </a:rPr>
                <a:t>Actions</a:t>
              </a:r>
            </a:p>
          </p:txBody>
        </p:sp>
        <p:cxnSp>
          <p:nvCxnSpPr>
            <p:cNvPr id="344" name="Straight Connector 343">
              <a:extLst>
                <a:ext uri="{FF2B5EF4-FFF2-40B4-BE49-F238E27FC236}">
                  <a16:creationId xmlns:a16="http://schemas.microsoft.com/office/drawing/2014/main" id="{1EC029E9-DE81-77F1-5313-A2A9548D6057}"/>
                </a:ext>
              </a:extLst>
            </p:cNvPr>
            <p:cNvCxnSpPr>
              <a:cxnSpLocks/>
            </p:cNvCxnSpPr>
            <p:nvPr/>
          </p:nvCxnSpPr>
          <p:spPr>
            <a:xfrm flipH="1">
              <a:off x="4836335" y="4819249"/>
              <a:ext cx="665845"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4C233214-3206-5571-12CC-6250DFF1DA4A}"/>
                </a:ext>
              </a:extLst>
            </p:cNvPr>
            <p:cNvCxnSpPr>
              <a:cxnSpLocks/>
            </p:cNvCxnSpPr>
            <p:nvPr/>
          </p:nvCxnSpPr>
          <p:spPr>
            <a:xfrm flipH="1">
              <a:off x="6689820" y="4819249"/>
              <a:ext cx="665845"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346" name="Group 345">
            <a:extLst>
              <a:ext uri="{FF2B5EF4-FFF2-40B4-BE49-F238E27FC236}">
                <a16:creationId xmlns:a16="http://schemas.microsoft.com/office/drawing/2014/main" id="{4D04AA23-88BB-FC15-97ED-AAB187A248A4}"/>
              </a:ext>
              <a:ext uri="{C183D7F6-B498-43B3-948B-1728B52AA6E4}">
                <adec:decorative xmlns:adec="http://schemas.microsoft.com/office/drawing/2017/decorative" val="1"/>
              </a:ext>
            </a:extLst>
          </p:cNvPr>
          <p:cNvGrpSpPr/>
          <p:nvPr/>
        </p:nvGrpSpPr>
        <p:grpSpPr>
          <a:xfrm>
            <a:off x="4634547" y="3301146"/>
            <a:ext cx="2922907" cy="276999"/>
            <a:chOff x="4634547" y="4480274"/>
            <a:chExt cx="2922907" cy="276999"/>
          </a:xfrm>
        </p:grpSpPr>
        <p:sp>
          <p:nvSpPr>
            <p:cNvPr id="347" name="Rectangle 346">
              <a:extLst>
                <a:ext uri="{FF2B5EF4-FFF2-40B4-BE49-F238E27FC236}">
                  <a16:creationId xmlns:a16="http://schemas.microsoft.com/office/drawing/2014/main" id="{B3BFF0F1-C090-991F-5C6D-6CD34B86DE08}"/>
                </a:ext>
              </a:extLst>
            </p:cNvPr>
            <p:cNvSpPr/>
            <p:nvPr/>
          </p:nvSpPr>
          <p:spPr>
            <a:xfrm>
              <a:off x="5251207" y="4480274"/>
              <a:ext cx="1689587" cy="276999"/>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panose="020B0702040204020203" pitchFamily="34" charset="0"/>
                  <a:ea typeface="Calibri" panose="020F0502020204030204" pitchFamily="34" charset="0"/>
                  <a:cs typeface="Segoe UI Semibold" panose="020B0702040204020203" pitchFamily="34" charset="0"/>
                </a:rPr>
                <a:t>Identities</a:t>
              </a:r>
            </a:p>
          </p:txBody>
        </p:sp>
        <p:cxnSp>
          <p:nvCxnSpPr>
            <p:cNvPr id="348" name="Straight Connector 347">
              <a:extLst>
                <a:ext uri="{FF2B5EF4-FFF2-40B4-BE49-F238E27FC236}">
                  <a16:creationId xmlns:a16="http://schemas.microsoft.com/office/drawing/2014/main" id="{B1FE9D01-5A85-74AE-5F6D-6FED1CECDF3E}"/>
                </a:ext>
              </a:extLst>
            </p:cNvPr>
            <p:cNvCxnSpPr>
              <a:cxnSpLocks/>
            </p:cNvCxnSpPr>
            <p:nvPr/>
          </p:nvCxnSpPr>
          <p:spPr>
            <a:xfrm flipH="1">
              <a:off x="4634547" y="4618773"/>
              <a:ext cx="772509"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423CBD19-FE53-8A00-F08F-58C48D197DE9}"/>
                </a:ext>
              </a:extLst>
            </p:cNvPr>
            <p:cNvCxnSpPr>
              <a:cxnSpLocks/>
            </p:cNvCxnSpPr>
            <p:nvPr/>
          </p:nvCxnSpPr>
          <p:spPr>
            <a:xfrm flipH="1">
              <a:off x="6784945" y="4618773"/>
              <a:ext cx="772509"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grpSp>
      <p:sp>
        <p:nvSpPr>
          <p:cNvPr id="350" name="Rectangle 349">
            <a:extLst>
              <a:ext uri="{FF2B5EF4-FFF2-40B4-BE49-F238E27FC236}">
                <a16:creationId xmlns:a16="http://schemas.microsoft.com/office/drawing/2014/main" id="{A7F7F040-0E1C-83A7-3A70-6EEA34615D09}"/>
              </a:ext>
            </a:extLst>
          </p:cNvPr>
          <p:cNvSpPr/>
          <p:nvPr/>
        </p:nvSpPr>
        <p:spPr>
          <a:xfrm flipH="1">
            <a:off x="4974012" y="4209133"/>
            <a:ext cx="2209590" cy="64633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Semibold"/>
                <a:ea typeface="Helvetica Neue" panose="02000503000000020004" pitchFamily="2" charset="0"/>
                <a:cs typeface="Helvetica Neue" panose="02000503000000020004" pitchFamily="2" charset="0"/>
              </a:rPr>
              <a:t>Microsoft </a:t>
            </a:r>
            <a:r>
              <a:rPr kumimoji="0" lang="en-US" sz="1400" b="1" i="0" u="none" strike="noStrike" kern="0" cap="none" spc="0" normalizeH="0" baseline="0" noProof="0" err="1">
                <a:ln>
                  <a:noFill/>
                </a:ln>
                <a:solidFill>
                  <a:srgbClr val="FFFFFF"/>
                </a:solidFill>
                <a:effectLst/>
                <a:uLnTx/>
                <a:uFillTx/>
                <a:latin typeface="Segoe UI Semibold"/>
                <a:ea typeface="Helvetica Neue" panose="02000503000000020004" pitchFamily="2" charset="0"/>
                <a:cs typeface="Helvetica Neue" panose="02000503000000020004" pitchFamily="2" charset="0"/>
              </a:rPr>
              <a:t>Entra</a:t>
            </a:r>
            <a:r>
              <a:rPr kumimoji="0" lang="en-US" sz="1400" b="1" i="0" u="none" strike="noStrike" kern="0" cap="none" spc="0" normalizeH="0" baseline="0" noProof="0">
                <a:ln>
                  <a:noFill/>
                </a:ln>
                <a:solidFill>
                  <a:srgbClr val="FFFFFF"/>
                </a:solidFill>
                <a:effectLst/>
                <a:uLnTx/>
                <a:uFillTx/>
                <a:latin typeface="Segoe UI Semibold"/>
                <a:ea typeface="Helvetica Neue" panose="02000503000000020004" pitchFamily="2" charset="0"/>
                <a:cs typeface="Helvetica Neue" panose="02000503000000020004" pitchFamily="2" charset="0"/>
              </a:rPr>
              <a:t> Permissions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Semibold"/>
                <a:ea typeface="Helvetica Neue" panose="02000503000000020004" pitchFamily="2" charset="0"/>
                <a:cs typeface="Helvetica Neue" panose="02000503000000020004" pitchFamily="2" charset="0"/>
              </a:rPr>
              <a:t>Management (CIEM)</a:t>
            </a:r>
          </a:p>
        </p:txBody>
      </p:sp>
      <p:sp>
        <p:nvSpPr>
          <p:cNvPr id="352" name="TextBox 351">
            <a:extLst>
              <a:ext uri="{FF2B5EF4-FFF2-40B4-BE49-F238E27FC236}">
                <a16:creationId xmlns:a16="http://schemas.microsoft.com/office/drawing/2014/main" id="{DA694E86-D80A-C9A7-011E-AF7F6F48D5A3}"/>
              </a:ext>
            </a:extLst>
          </p:cNvPr>
          <p:cNvSpPr txBox="1"/>
          <p:nvPr/>
        </p:nvSpPr>
        <p:spPr>
          <a:xfrm>
            <a:off x="7386812" y="4092666"/>
            <a:ext cx="2356326" cy="738664"/>
          </a:xfrm>
          <a:prstGeom prst="rect">
            <a:avLst/>
          </a:prstGeom>
          <a:noFill/>
        </p:spPr>
        <p:txBody>
          <a:bodyPr wrap="square" lIns="0" tIns="0" rIns="0" bIns="0"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Over privileged identities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Irregular permission pattens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Unused permissions</a:t>
            </a:r>
          </a:p>
          <a:p>
            <a:pPr marL="342900" indent="-342900" defTabSz="914400">
              <a:buFont typeface="Arial" panose="020B0604020202020204" pitchFamily="34" charset="0"/>
              <a:buChar char="•"/>
              <a:defRPr/>
            </a:pPr>
            <a:r>
              <a:rPr lang="en-US" sz="1200">
                <a:solidFill>
                  <a:srgbClr val="000000"/>
                </a:solidFill>
                <a:latin typeface="Segoe UI"/>
              </a:rPr>
              <a:t>&amp; more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5202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nodeType="withEffect">
                                  <p:stCondLst>
                                    <p:cond delay="0"/>
                                  </p:stCondLst>
                                  <p:childTnLst>
                                    <p:animMotion origin="layout" path="M 3.95833E-6 1.11111E-6 L 3.95833E-6 0.23889 " pathEditMode="relative" rAng="0" ptsTypes="AA">
                                      <p:cBhvr>
                                        <p:cTn id="6" dur="2000" fill="hold"/>
                                        <p:tgtEl>
                                          <p:spTgt spid="89"/>
                                        </p:tgtEl>
                                        <p:attrNameLst>
                                          <p:attrName>ppt_x</p:attrName>
                                          <p:attrName>ppt_y</p:attrName>
                                        </p:attrNameLst>
                                      </p:cBhvr>
                                      <p:rCtr x="0" y="1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B38C1-6C22-C550-B4CC-28EB252D2913}"/>
              </a:ext>
            </a:extLst>
          </p:cNvPr>
          <p:cNvSpPr>
            <a:spLocks noGrp="1"/>
          </p:cNvSpPr>
          <p:nvPr>
            <p:ph type="title"/>
          </p:nvPr>
        </p:nvSpPr>
        <p:spPr/>
        <p:txBody>
          <a:bodyPr/>
          <a:lstStyle/>
          <a:p>
            <a:r>
              <a:rPr lang="en-US">
                <a:cs typeface="Segoe UI"/>
              </a:rPr>
              <a:t>Azure Setup</a:t>
            </a:r>
            <a:endParaRPr lang="en-US"/>
          </a:p>
        </p:txBody>
      </p:sp>
      <p:sp>
        <p:nvSpPr>
          <p:cNvPr id="3" name="Content Placeholder 2">
            <a:extLst>
              <a:ext uri="{FF2B5EF4-FFF2-40B4-BE49-F238E27FC236}">
                <a16:creationId xmlns:a16="http://schemas.microsoft.com/office/drawing/2014/main" id="{F761841A-3E08-3C5D-3855-6B5F3350AAC4}"/>
              </a:ext>
            </a:extLst>
          </p:cNvPr>
          <p:cNvSpPr>
            <a:spLocks noGrp="1"/>
          </p:cNvSpPr>
          <p:nvPr>
            <p:ph sz="quarter" idx="10"/>
          </p:nvPr>
        </p:nvSpPr>
        <p:spPr>
          <a:xfrm>
            <a:off x="584200" y="1435100"/>
            <a:ext cx="11018838" cy="1107996"/>
          </a:xfrm>
        </p:spPr>
        <p:txBody>
          <a:bodyPr vert="horz" wrap="square" lIns="0" tIns="0" rIns="0" bIns="0" rtlCol="0" anchor="t">
            <a:spAutoFit/>
          </a:bodyPr>
          <a:lstStyle/>
          <a:p>
            <a:pPr marL="514350" indent="-514350">
              <a:buAutoNum type="arabicPeriod"/>
            </a:pPr>
            <a:r>
              <a:rPr lang="en-US">
                <a:cs typeface="Segoe UI"/>
              </a:rPr>
              <a:t>Add Azure subscription details</a:t>
            </a:r>
          </a:p>
          <a:p>
            <a:pPr lvl="1"/>
            <a:r>
              <a:rPr lang="en-US">
                <a:cs typeface="Segoe UI"/>
              </a:rPr>
              <a:t>In the EPM portal, navigate to the "Data Collectors" tab, select Azure, and click Create Configuration</a:t>
            </a:r>
          </a:p>
        </p:txBody>
      </p:sp>
      <p:grpSp>
        <p:nvGrpSpPr>
          <p:cNvPr id="7" name="Group 6">
            <a:extLst>
              <a:ext uri="{FF2B5EF4-FFF2-40B4-BE49-F238E27FC236}">
                <a16:creationId xmlns:a16="http://schemas.microsoft.com/office/drawing/2014/main" id="{B176A175-6F5F-44E6-2562-438CFAC1EDD0}"/>
              </a:ext>
            </a:extLst>
          </p:cNvPr>
          <p:cNvGrpSpPr/>
          <p:nvPr/>
        </p:nvGrpSpPr>
        <p:grpSpPr>
          <a:xfrm>
            <a:off x="646538" y="2993008"/>
            <a:ext cx="10903121" cy="2275984"/>
            <a:chOff x="364072" y="2500336"/>
            <a:chExt cx="10903121" cy="2275984"/>
          </a:xfrm>
        </p:grpSpPr>
        <p:pic>
          <p:nvPicPr>
            <p:cNvPr id="4" name="Picture 4">
              <a:extLst>
                <a:ext uri="{FF2B5EF4-FFF2-40B4-BE49-F238E27FC236}">
                  <a16:creationId xmlns:a16="http://schemas.microsoft.com/office/drawing/2014/main" id="{06588E3A-7851-A52D-CA4B-F2D3A28BED32}"/>
                </a:ext>
              </a:extLst>
            </p:cNvPr>
            <p:cNvPicPr>
              <a:picLocks noChangeAspect="1"/>
            </p:cNvPicPr>
            <p:nvPr/>
          </p:nvPicPr>
          <p:blipFill rotWithShape="1">
            <a:blip r:embed="rId2"/>
            <a:srcRect r="-531" b="28829"/>
            <a:stretch/>
          </p:blipFill>
          <p:spPr>
            <a:xfrm>
              <a:off x="364072" y="2500336"/>
              <a:ext cx="10903121" cy="2275984"/>
            </a:xfrm>
            <a:prstGeom prst="rect">
              <a:avLst/>
            </a:prstGeom>
          </p:spPr>
        </p:pic>
        <p:pic>
          <p:nvPicPr>
            <p:cNvPr id="5" name="Picture 4">
              <a:extLst>
                <a:ext uri="{FF2B5EF4-FFF2-40B4-BE49-F238E27FC236}">
                  <a16:creationId xmlns:a16="http://schemas.microsoft.com/office/drawing/2014/main" id="{F0943CF1-AB68-050B-77DC-C05A78FA2295}"/>
                </a:ext>
              </a:extLst>
            </p:cNvPr>
            <p:cNvPicPr>
              <a:picLocks noChangeAspect="1"/>
            </p:cNvPicPr>
            <p:nvPr/>
          </p:nvPicPr>
          <p:blipFill rotWithShape="1">
            <a:blip r:embed="rId2"/>
            <a:srcRect l="50170" t="58824" r="45428" b="28758"/>
            <a:stretch/>
          </p:blipFill>
          <p:spPr>
            <a:xfrm>
              <a:off x="1291174" y="4374505"/>
              <a:ext cx="477366" cy="274977"/>
            </a:xfrm>
            <a:prstGeom prst="rect">
              <a:avLst/>
            </a:prstGeom>
          </p:spPr>
        </p:pic>
      </p:grpSp>
      <p:sp>
        <p:nvSpPr>
          <p:cNvPr id="6" name="Arrow: Up 5">
            <a:extLst>
              <a:ext uri="{FF2B5EF4-FFF2-40B4-BE49-F238E27FC236}">
                <a16:creationId xmlns:a16="http://schemas.microsoft.com/office/drawing/2014/main" id="{4E68BC4F-535F-1465-B4FE-C6AE1DDB7320}"/>
              </a:ext>
            </a:extLst>
          </p:cNvPr>
          <p:cNvSpPr/>
          <p:nvPr/>
        </p:nvSpPr>
        <p:spPr bwMode="auto">
          <a:xfrm rot="12780000">
            <a:off x="9265333" y="3502978"/>
            <a:ext cx="452517" cy="1412324"/>
          </a:xfrm>
          <a:prstGeom prst="upArrow">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EE4AFB8-9DA0-B8AB-71FF-5782E7A88EEE}"/>
              </a:ext>
            </a:extLst>
          </p:cNvPr>
          <p:cNvSpPr/>
          <p:nvPr/>
        </p:nvSpPr>
        <p:spPr bwMode="auto">
          <a:xfrm>
            <a:off x="5924550" y="3257550"/>
            <a:ext cx="914399" cy="914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57F93E46-4475-18A9-98D0-D4635EA0DB1C}"/>
              </a:ext>
            </a:extLst>
          </p:cNvPr>
          <p:cNvSpPr/>
          <p:nvPr/>
        </p:nvSpPr>
        <p:spPr bwMode="auto">
          <a:xfrm>
            <a:off x="744132" y="3115266"/>
            <a:ext cx="1002688" cy="313734"/>
          </a:xfrm>
          <a:prstGeom prst="rect">
            <a:avLst/>
          </a:prstGeom>
          <a:noFill/>
          <a:ln w="28575">
            <a:solidFill>
              <a:srgbClr val="ED7D3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6D960EE-4232-8DE6-F52E-A56721F73D6D}"/>
              </a:ext>
            </a:extLst>
          </p:cNvPr>
          <p:cNvSpPr/>
          <p:nvPr/>
        </p:nvSpPr>
        <p:spPr bwMode="auto">
          <a:xfrm>
            <a:off x="2126048" y="3557882"/>
            <a:ext cx="1002688" cy="313734"/>
          </a:xfrm>
          <a:prstGeom prst="rect">
            <a:avLst/>
          </a:prstGeom>
          <a:noFill/>
          <a:ln w="28575">
            <a:solidFill>
              <a:srgbClr val="ED7D3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817132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6A282-EEDC-F5E1-863D-BC5F4AF1BB9E}"/>
              </a:ext>
            </a:extLst>
          </p:cNvPr>
          <p:cNvSpPr>
            <a:spLocks noGrp="1"/>
          </p:cNvSpPr>
          <p:nvPr>
            <p:ph type="title"/>
          </p:nvPr>
        </p:nvSpPr>
        <p:spPr/>
        <p:txBody>
          <a:bodyPr/>
          <a:lstStyle/>
          <a:p>
            <a:r>
              <a:rPr lang="en-US"/>
              <a:t>Azure Setup</a:t>
            </a:r>
          </a:p>
        </p:txBody>
      </p:sp>
      <p:sp>
        <p:nvSpPr>
          <p:cNvPr id="3" name="Content Placeholder 2">
            <a:extLst>
              <a:ext uri="{FF2B5EF4-FFF2-40B4-BE49-F238E27FC236}">
                <a16:creationId xmlns:a16="http://schemas.microsoft.com/office/drawing/2014/main" id="{7F5A6D13-53AD-8F1C-5903-74DD568D42FF}"/>
              </a:ext>
            </a:extLst>
          </p:cNvPr>
          <p:cNvSpPr>
            <a:spLocks noGrp="1"/>
          </p:cNvSpPr>
          <p:nvPr>
            <p:ph sz="quarter" idx="10"/>
          </p:nvPr>
        </p:nvSpPr>
        <p:spPr>
          <a:xfrm>
            <a:off x="584200" y="1435100"/>
            <a:ext cx="11018838" cy="430887"/>
          </a:xfrm>
        </p:spPr>
        <p:txBody>
          <a:bodyPr/>
          <a:lstStyle/>
          <a:p>
            <a:pPr marL="0" indent="0">
              <a:buNone/>
            </a:pPr>
            <a:r>
              <a:rPr lang="en-US"/>
              <a:t>2. Ensure Automatically Manage is selected. Click Verify Now &amp; Save</a:t>
            </a:r>
          </a:p>
        </p:txBody>
      </p:sp>
      <p:pic>
        <p:nvPicPr>
          <p:cNvPr id="5" name="Picture 4">
            <a:extLst>
              <a:ext uri="{FF2B5EF4-FFF2-40B4-BE49-F238E27FC236}">
                <a16:creationId xmlns:a16="http://schemas.microsoft.com/office/drawing/2014/main" id="{3B5F643D-CB1A-C51E-944C-74F1ED57573A}"/>
              </a:ext>
            </a:extLst>
          </p:cNvPr>
          <p:cNvPicPr>
            <a:picLocks noChangeAspect="1"/>
          </p:cNvPicPr>
          <p:nvPr/>
        </p:nvPicPr>
        <p:blipFill>
          <a:blip r:embed="rId2"/>
          <a:stretch>
            <a:fillRect/>
          </a:stretch>
        </p:blipFill>
        <p:spPr>
          <a:xfrm>
            <a:off x="1397422" y="2289889"/>
            <a:ext cx="9392393" cy="3945773"/>
          </a:xfrm>
          <a:prstGeom prst="rect">
            <a:avLst/>
          </a:prstGeom>
        </p:spPr>
      </p:pic>
      <p:sp>
        <p:nvSpPr>
          <p:cNvPr id="6" name="Rectangle 5">
            <a:extLst>
              <a:ext uri="{FF2B5EF4-FFF2-40B4-BE49-F238E27FC236}">
                <a16:creationId xmlns:a16="http://schemas.microsoft.com/office/drawing/2014/main" id="{7F5707AF-6438-1156-A8B1-629D0FACE423}"/>
              </a:ext>
            </a:extLst>
          </p:cNvPr>
          <p:cNvSpPr/>
          <p:nvPr/>
        </p:nvSpPr>
        <p:spPr bwMode="auto">
          <a:xfrm>
            <a:off x="1690064" y="3663906"/>
            <a:ext cx="2490952" cy="1532408"/>
          </a:xfrm>
          <a:prstGeom prst="rect">
            <a:avLst/>
          </a:prstGeom>
          <a:noFill/>
          <a:ln w="28575">
            <a:solidFill>
              <a:srgbClr val="ED7D3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Arrow: Up 6">
            <a:extLst>
              <a:ext uri="{FF2B5EF4-FFF2-40B4-BE49-F238E27FC236}">
                <a16:creationId xmlns:a16="http://schemas.microsoft.com/office/drawing/2014/main" id="{ED2D1CB8-5B2F-569F-6AAA-4945F86A92DE}"/>
              </a:ext>
            </a:extLst>
          </p:cNvPr>
          <p:cNvSpPr/>
          <p:nvPr/>
        </p:nvSpPr>
        <p:spPr bwMode="auto">
          <a:xfrm rot="7786107">
            <a:off x="8622100" y="4600003"/>
            <a:ext cx="452517" cy="1412324"/>
          </a:xfrm>
          <a:prstGeom prst="upArrow">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743901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5C724-6664-A85B-86FA-DB02B39A6DAB}"/>
              </a:ext>
            </a:extLst>
          </p:cNvPr>
          <p:cNvSpPr>
            <a:spLocks noGrp="1"/>
          </p:cNvSpPr>
          <p:nvPr>
            <p:ph type="title"/>
          </p:nvPr>
        </p:nvSpPr>
        <p:spPr/>
        <p:txBody>
          <a:bodyPr/>
          <a:lstStyle/>
          <a:p>
            <a:r>
              <a:rPr lang="en-US"/>
              <a:t>Azure Setup</a:t>
            </a:r>
          </a:p>
        </p:txBody>
      </p:sp>
      <p:sp>
        <p:nvSpPr>
          <p:cNvPr id="3" name="Content Placeholder 2">
            <a:extLst>
              <a:ext uri="{FF2B5EF4-FFF2-40B4-BE49-F238E27FC236}">
                <a16:creationId xmlns:a16="http://schemas.microsoft.com/office/drawing/2014/main" id="{AB8C9A2D-5CCC-73F3-6000-0D9712285524}"/>
              </a:ext>
            </a:extLst>
          </p:cNvPr>
          <p:cNvSpPr>
            <a:spLocks noGrp="1"/>
          </p:cNvSpPr>
          <p:nvPr>
            <p:ph sz="quarter" idx="10"/>
          </p:nvPr>
        </p:nvSpPr>
        <p:spPr>
          <a:xfrm>
            <a:off x="584200" y="1435100"/>
            <a:ext cx="11018838" cy="430887"/>
          </a:xfrm>
        </p:spPr>
        <p:txBody>
          <a:bodyPr/>
          <a:lstStyle/>
          <a:p>
            <a:pPr marL="0" indent="0">
              <a:buNone/>
            </a:pPr>
            <a:r>
              <a:rPr lang="en-US"/>
              <a:t>3. You will now see the Azure Data Collector </a:t>
            </a:r>
          </a:p>
        </p:txBody>
      </p:sp>
      <p:pic>
        <p:nvPicPr>
          <p:cNvPr id="5" name="Picture 4">
            <a:extLst>
              <a:ext uri="{FF2B5EF4-FFF2-40B4-BE49-F238E27FC236}">
                <a16:creationId xmlns:a16="http://schemas.microsoft.com/office/drawing/2014/main" id="{976EFDAF-57A2-C2BC-5011-A345D205FA3F}"/>
              </a:ext>
            </a:extLst>
          </p:cNvPr>
          <p:cNvPicPr>
            <a:picLocks noChangeAspect="1"/>
          </p:cNvPicPr>
          <p:nvPr/>
        </p:nvPicPr>
        <p:blipFill>
          <a:blip r:embed="rId2"/>
          <a:stretch>
            <a:fillRect/>
          </a:stretch>
        </p:blipFill>
        <p:spPr>
          <a:xfrm>
            <a:off x="691198" y="2516022"/>
            <a:ext cx="10911840" cy="2672093"/>
          </a:xfrm>
          <a:prstGeom prst="rect">
            <a:avLst/>
          </a:prstGeom>
        </p:spPr>
      </p:pic>
      <p:sp>
        <p:nvSpPr>
          <p:cNvPr id="6" name="Arrow: Up 5">
            <a:extLst>
              <a:ext uri="{FF2B5EF4-FFF2-40B4-BE49-F238E27FC236}">
                <a16:creationId xmlns:a16="http://schemas.microsoft.com/office/drawing/2014/main" id="{9D07FF49-AA25-C25C-836D-3CE4CFA9ADD1}"/>
              </a:ext>
            </a:extLst>
          </p:cNvPr>
          <p:cNvSpPr/>
          <p:nvPr/>
        </p:nvSpPr>
        <p:spPr bwMode="auto">
          <a:xfrm rot="13711977">
            <a:off x="3585280" y="3670363"/>
            <a:ext cx="452517" cy="1412324"/>
          </a:xfrm>
          <a:prstGeom prst="upArrow">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702815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4AB41-974A-BF80-6457-8B84E047B59D}"/>
              </a:ext>
            </a:extLst>
          </p:cNvPr>
          <p:cNvSpPr>
            <a:spLocks noGrp="1"/>
          </p:cNvSpPr>
          <p:nvPr>
            <p:ph type="title"/>
          </p:nvPr>
        </p:nvSpPr>
        <p:spPr>
          <a:xfrm>
            <a:off x="588263" y="457200"/>
            <a:ext cx="11018520" cy="553998"/>
          </a:xfrm>
        </p:spPr>
        <p:txBody>
          <a:bodyPr wrap="square" anchor="t">
            <a:normAutofit/>
          </a:bodyPr>
          <a:lstStyle/>
          <a:p>
            <a:r>
              <a:rPr lang="en-US"/>
              <a:t>AWS Onboarding</a:t>
            </a:r>
          </a:p>
        </p:txBody>
      </p:sp>
      <p:sp>
        <p:nvSpPr>
          <p:cNvPr id="83" name="Freeform 66">
            <a:extLst>
              <a:ext uri="{FF2B5EF4-FFF2-40B4-BE49-F238E27FC236}">
                <a16:creationId xmlns:a16="http://schemas.microsoft.com/office/drawing/2014/main" id="{307BD233-86F6-CE5B-2B8F-09DC64932A80}"/>
              </a:ext>
              <a:ext uri="{C183D7F6-B498-43B3-948B-1728B52AA6E4}">
                <adec:decorative xmlns:adec="http://schemas.microsoft.com/office/drawing/2017/decorative" val="1"/>
              </a:ext>
            </a:extLst>
          </p:cNvPr>
          <p:cNvSpPr>
            <a:spLocks/>
          </p:cNvSpPr>
          <p:nvPr/>
        </p:nvSpPr>
        <p:spPr bwMode="auto">
          <a:xfrm>
            <a:off x="6000524" y="3032288"/>
            <a:ext cx="36488" cy="933611"/>
          </a:xfrm>
          <a:custGeom>
            <a:avLst/>
            <a:gdLst>
              <a:gd name="T0" fmla="*/ 25 w 25"/>
              <a:gd name="T1" fmla="*/ 446 h 446"/>
              <a:gd name="T2" fmla="*/ 25 w 25"/>
              <a:gd name="T3" fmla="*/ 0 h 446"/>
              <a:gd name="T4" fmla="*/ 0 w 25"/>
              <a:gd name="T5" fmla="*/ 0 h 446"/>
              <a:gd name="T6" fmla="*/ 0 w 25"/>
              <a:gd name="T7" fmla="*/ 446 h 446"/>
            </a:gdLst>
            <a:ahLst/>
            <a:cxnLst>
              <a:cxn ang="0">
                <a:pos x="T0" y="T1"/>
              </a:cxn>
              <a:cxn ang="0">
                <a:pos x="T2" y="T3"/>
              </a:cxn>
              <a:cxn ang="0">
                <a:pos x="T4" y="T5"/>
              </a:cxn>
              <a:cxn ang="0">
                <a:pos x="T6" y="T7"/>
              </a:cxn>
            </a:cxnLst>
            <a:rect l="0" t="0" r="r" b="b"/>
            <a:pathLst>
              <a:path w="25" h="446">
                <a:moveTo>
                  <a:pt x="25" y="446"/>
                </a:moveTo>
                <a:lnTo>
                  <a:pt x="25" y="0"/>
                </a:lnTo>
                <a:lnTo>
                  <a:pt x="0" y="0"/>
                </a:lnTo>
                <a:lnTo>
                  <a:pt x="0" y="44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86" name="Freeform 68">
            <a:extLst>
              <a:ext uri="{FF2B5EF4-FFF2-40B4-BE49-F238E27FC236}">
                <a16:creationId xmlns:a16="http://schemas.microsoft.com/office/drawing/2014/main" id="{203F239B-7B19-C1DB-1D56-00B419D52560}"/>
              </a:ext>
              <a:ext uri="{C183D7F6-B498-43B3-948B-1728B52AA6E4}">
                <adec:decorative xmlns:adec="http://schemas.microsoft.com/office/drawing/2017/decorative" val="1"/>
              </a:ext>
            </a:extLst>
          </p:cNvPr>
          <p:cNvSpPr>
            <a:spLocks/>
          </p:cNvSpPr>
          <p:nvPr/>
        </p:nvSpPr>
        <p:spPr bwMode="auto">
          <a:xfrm flipH="1">
            <a:off x="3168466" y="2904821"/>
            <a:ext cx="1954842" cy="793947"/>
          </a:xfrm>
          <a:custGeom>
            <a:avLst/>
            <a:gdLst>
              <a:gd name="T0" fmla="*/ 12 w 456"/>
              <a:gd name="T1" fmla="*/ 246 h 246"/>
              <a:gd name="T2" fmla="*/ 12 w 456"/>
              <a:gd name="T3" fmla="*/ 69 h 246"/>
              <a:gd name="T4" fmla="*/ 28 w 456"/>
              <a:gd name="T5" fmla="*/ 29 h 246"/>
              <a:gd name="T6" fmla="*/ 68 w 456"/>
              <a:gd name="T7" fmla="*/ 12 h 246"/>
              <a:gd name="T8" fmla="*/ 456 w 456"/>
              <a:gd name="T9" fmla="*/ 12 h 246"/>
              <a:gd name="T10" fmla="*/ 456 w 456"/>
              <a:gd name="T11" fmla="*/ 0 h 246"/>
              <a:gd name="T12" fmla="*/ 68 w 456"/>
              <a:gd name="T13" fmla="*/ 0 h 246"/>
              <a:gd name="T14" fmla="*/ 0 w 456"/>
              <a:gd name="T15" fmla="*/ 69 h 246"/>
              <a:gd name="T16" fmla="*/ 0 w 456"/>
              <a:gd name="T17" fmla="*/ 246 h 246"/>
              <a:gd name="T18" fmla="*/ 12 w 456"/>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246">
                <a:moveTo>
                  <a:pt x="12" y="246"/>
                </a:moveTo>
                <a:cubicBezTo>
                  <a:pt x="12" y="69"/>
                  <a:pt x="12" y="69"/>
                  <a:pt x="12" y="69"/>
                </a:cubicBezTo>
                <a:cubicBezTo>
                  <a:pt x="12" y="53"/>
                  <a:pt x="18" y="39"/>
                  <a:pt x="28" y="29"/>
                </a:cubicBezTo>
                <a:cubicBezTo>
                  <a:pt x="38" y="18"/>
                  <a:pt x="52" y="12"/>
                  <a:pt x="68" y="12"/>
                </a:cubicBezTo>
                <a:cubicBezTo>
                  <a:pt x="456" y="12"/>
                  <a:pt x="456" y="12"/>
                  <a:pt x="456" y="12"/>
                </a:cubicBezTo>
                <a:cubicBezTo>
                  <a:pt x="456" y="0"/>
                  <a:pt x="456" y="0"/>
                  <a:pt x="456" y="0"/>
                </a:cubicBezTo>
                <a:cubicBezTo>
                  <a:pt x="68" y="0"/>
                  <a:pt x="68" y="0"/>
                  <a:pt x="68" y="0"/>
                </a:cubicBezTo>
                <a:cubicBezTo>
                  <a:pt x="30" y="0"/>
                  <a:pt x="0" y="31"/>
                  <a:pt x="0" y="69"/>
                </a:cubicBezTo>
                <a:cubicBezTo>
                  <a:pt x="0" y="246"/>
                  <a:pt x="0" y="246"/>
                  <a:pt x="0" y="246"/>
                </a:cubicBezTo>
                <a:cubicBezTo>
                  <a:pt x="12" y="246"/>
                  <a:pt x="12" y="246"/>
                  <a:pt x="12" y="24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nvGrpSpPr>
          <p:cNvPr id="322" name="Group 321">
            <a:extLst>
              <a:ext uri="{FF2B5EF4-FFF2-40B4-BE49-F238E27FC236}">
                <a16:creationId xmlns:a16="http://schemas.microsoft.com/office/drawing/2014/main" id="{99FF29F0-10B8-519F-3C28-59249B757DEE}"/>
              </a:ext>
              <a:ext uri="{C183D7F6-B498-43B3-948B-1728B52AA6E4}">
                <adec:decorative xmlns:adec="http://schemas.microsoft.com/office/drawing/2017/decorative" val="1"/>
              </a:ext>
            </a:extLst>
          </p:cNvPr>
          <p:cNvGrpSpPr/>
          <p:nvPr/>
        </p:nvGrpSpPr>
        <p:grpSpPr>
          <a:xfrm>
            <a:off x="4997868" y="3075907"/>
            <a:ext cx="201318" cy="125824"/>
            <a:chOff x="8967588" y="3781891"/>
            <a:chExt cx="254000" cy="158750"/>
          </a:xfrm>
        </p:grpSpPr>
        <p:sp>
          <p:nvSpPr>
            <p:cNvPr id="323" name="Freeform 128">
              <a:extLst>
                <a:ext uri="{FF2B5EF4-FFF2-40B4-BE49-F238E27FC236}">
                  <a16:creationId xmlns:a16="http://schemas.microsoft.com/office/drawing/2014/main" id="{C9BC3449-14FB-21DF-2DE7-2E5C0674CF98}"/>
                </a:ext>
              </a:extLst>
            </p:cNvPr>
            <p:cNvSpPr>
              <a:spLocks/>
            </p:cNvSpPr>
            <p:nvPr/>
          </p:nvSpPr>
          <p:spPr bwMode="auto">
            <a:xfrm>
              <a:off x="8968249" y="3786284"/>
              <a:ext cx="247650" cy="149225"/>
            </a:xfrm>
            <a:custGeom>
              <a:avLst/>
              <a:gdLst>
                <a:gd name="T0" fmla="*/ 38 w 75"/>
                <a:gd name="T1" fmla="*/ 45 h 45"/>
                <a:gd name="T2" fmla="*/ 32 w 75"/>
                <a:gd name="T3" fmla="*/ 43 h 45"/>
                <a:gd name="T4" fmla="*/ 3 w 75"/>
                <a:gd name="T5" fmla="*/ 14 h 45"/>
                <a:gd name="T6" fmla="*/ 3 w 75"/>
                <a:gd name="T7" fmla="*/ 3 h 45"/>
                <a:gd name="T8" fmla="*/ 14 w 75"/>
                <a:gd name="T9" fmla="*/ 3 h 45"/>
                <a:gd name="T10" fmla="*/ 38 w 75"/>
                <a:gd name="T11" fmla="*/ 27 h 45"/>
                <a:gd name="T12" fmla="*/ 61 w 75"/>
                <a:gd name="T13" fmla="*/ 3 h 45"/>
                <a:gd name="T14" fmla="*/ 72 w 75"/>
                <a:gd name="T15" fmla="*/ 3 h 45"/>
                <a:gd name="T16" fmla="*/ 72 w 75"/>
                <a:gd name="T17" fmla="*/ 14 h 45"/>
                <a:gd name="T18" fmla="*/ 43 w 75"/>
                <a:gd name="T19" fmla="*/ 43 h 45"/>
                <a:gd name="T20" fmla="*/ 38 w 75"/>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45">
                  <a:moveTo>
                    <a:pt x="38" y="45"/>
                  </a:moveTo>
                  <a:cubicBezTo>
                    <a:pt x="36" y="45"/>
                    <a:pt x="34" y="45"/>
                    <a:pt x="32" y="43"/>
                  </a:cubicBezTo>
                  <a:cubicBezTo>
                    <a:pt x="3" y="14"/>
                    <a:pt x="3" y="14"/>
                    <a:pt x="3" y="14"/>
                  </a:cubicBezTo>
                  <a:cubicBezTo>
                    <a:pt x="0" y="11"/>
                    <a:pt x="0" y="6"/>
                    <a:pt x="3" y="3"/>
                  </a:cubicBezTo>
                  <a:cubicBezTo>
                    <a:pt x="6" y="0"/>
                    <a:pt x="11" y="0"/>
                    <a:pt x="14" y="3"/>
                  </a:cubicBezTo>
                  <a:cubicBezTo>
                    <a:pt x="38" y="27"/>
                    <a:pt x="38" y="27"/>
                    <a:pt x="38" y="27"/>
                  </a:cubicBezTo>
                  <a:cubicBezTo>
                    <a:pt x="61" y="3"/>
                    <a:pt x="61" y="3"/>
                    <a:pt x="61" y="3"/>
                  </a:cubicBezTo>
                  <a:cubicBezTo>
                    <a:pt x="64" y="0"/>
                    <a:pt x="69" y="0"/>
                    <a:pt x="72" y="3"/>
                  </a:cubicBezTo>
                  <a:cubicBezTo>
                    <a:pt x="75" y="6"/>
                    <a:pt x="75" y="11"/>
                    <a:pt x="72" y="14"/>
                  </a:cubicBezTo>
                  <a:cubicBezTo>
                    <a:pt x="43" y="43"/>
                    <a:pt x="43" y="43"/>
                    <a:pt x="43" y="43"/>
                  </a:cubicBezTo>
                  <a:cubicBezTo>
                    <a:pt x="41" y="45"/>
                    <a:pt x="39" y="45"/>
                    <a:pt x="38" y="45"/>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sp>
          <p:nvSpPr>
            <p:cNvPr id="324" name="Freeform 135">
              <a:extLst>
                <a:ext uri="{FF2B5EF4-FFF2-40B4-BE49-F238E27FC236}">
                  <a16:creationId xmlns:a16="http://schemas.microsoft.com/office/drawing/2014/main" id="{55A52902-1231-5195-A903-FBAF12FAD79B}"/>
                </a:ext>
              </a:extLst>
            </p:cNvPr>
            <p:cNvSpPr>
              <a:spLocks/>
            </p:cNvSpPr>
            <p:nvPr/>
          </p:nvSpPr>
          <p:spPr bwMode="auto">
            <a:xfrm>
              <a:off x="8967588" y="3781891"/>
              <a:ext cx="254000" cy="158750"/>
            </a:xfrm>
            <a:custGeom>
              <a:avLst/>
              <a:gdLst>
                <a:gd name="T0" fmla="*/ 39 w 77"/>
                <a:gd name="T1" fmla="*/ 48 h 48"/>
                <a:gd name="T2" fmla="*/ 46 w 77"/>
                <a:gd name="T3" fmla="*/ 46 h 48"/>
                <a:gd name="T4" fmla="*/ 75 w 77"/>
                <a:gd name="T5" fmla="*/ 17 h 48"/>
                <a:gd name="T6" fmla="*/ 77 w 77"/>
                <a:gd name="T7" fmla="*/ 10 h 48"/>
                <a:gd name="T8" fmla="*/ 75 w 77"/>
                <a:gd name="T9" fmla="*/ 3 h 48"/>
                <a:gd name="T10" fmla="*/ 68 w 77"/>
                <a:gd name="T11" fmla="*/ 0 h 48"/>
                <a:gd name="T12" fmla="*/ 61 w 77"/>
                <a:gd name="T13" fmla="*/ 3 h 48"/>
                <a:gd name="T14" fmla="*/ 39 w 77"/>
                <a:gd name="T15" fmla="*/ 25 h 48"/>
                <a:gd name="T16" fmla="*/ 17 w 77"/>
                <a:gd name="T17" fmla="*/ 3 h 48"/>
                <a:gd name="T18" fmla="*/ 10 w 77"/>
                <a:gd name="T19" fmla="*/ 0 h 48"/>
                <a:gd name="T20" fmla="*/ 3 w 77"/>
                <a:gd name="T21" fmla="*/ 3 h 48"/>
                <a:gd name="T22" fmla="*/ 0 w 77"/>
                <a:gd name="T23" fmla="*/ 10 h 48"/>
                <a:gd name="T24" fmla="*/ 3 w 77"/>
                <a:gd name="T25" fmla="*/ 17 h 48"/>
                <a:gd name="T26" fmla="*/ 32 w 77"/>
                <a:gd name="T27" fmla="*/ 46 h 48"/>
                <a:gd name="T28" fmla="*/ 39 w 77"/>
                <a:gd name="T29" fmla="*/ 48 h 48"/>
                <a:gd name="T30" fmla="*/ 39 w 77"/>
                <a:gd name="T31" fmla="*/ 44 h 48"/>
                <a:gd name="T32" fmla="*/ 35 w 77"/>
                <a:gd name="T33" fmla="*/ 43 h 48"/>
                <a:gd name="T34" fmla="*/ 6 w 77"/>
                <a:gd name="T35" fmla="*/ 14 h 48"/>
                <a:gd name="T36" fmla="*/ 4 w 77"/>
                <a:gd name="T37" fmla="*/ 10 h 48"/>
                <a:gd name="T38" fmla="*/ 6 w 77"/>
                <a:gd name="T39" fmla="*/ 6 h 48"/>
                <a:gd name="T40" fmla="*/ 10 w 77"/>
                <a:gd name="T41" fmla="*/ 4 h 48"/>
                <a:gd name="T42" fmla="*/ 14 w 77"/>
                <a:gd name="T43" fmla="*/ 6 h 48"/>
                <a:gd name="T44" fmla="*/ 39 w 77"/>
                <a:gd name="T45" fmla="*/ 31 h 48"/>
                <a:gd name="T46" fmla="*/ 64 w 77"/>
                <a:gd name="T47" fmla="*/ 6 h 48"/>
                <a:gd name="T48" fmla="*/ 68 w 77"/>
                <a:gd name="T49" fmla="*/ 4 h 48"/>
                <a:gd name="T50" fmla="*/ 72 w 77"/>
                <a:gd name="T51" fmla="*/ 6 h 48"/>
                <a:gd name="T52" fmla="*/ 73 w 77"/>
                <a:gd name="T53" fmla="*/ 10 h 48"/>
                <a:gd name="T54" fmla="*/ 72 w 77"/>
                <a:gd name="T55" fmla="*/ 14 h 48"/>
                <a:gd name="T56" fmla="*/ 43 w 77"/>
                <a:gd name="T57" fmla="*/ 43 h 48"/>
                <a:gd name="T58" fmla="*/ 39 w 77"/>
                <a:gd name="T59" fmla="*/ 44 h 48"/>
                <a:gd name="T60" fmla="*/ 39 w 77"/>
                <a:gd name="T6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48">
                  <a:moveTo>
                    <a:pt x="39" y="48"/>
                  </a:moveTo>
                  <a:cubicBezTo>
                    <a:pt x="41" y="48"/>
                    <a:pt x="44" y="48"/>
                    <a:pt x="46" y="46"/>
                  </a:cubicBezTo>
                  <a:cubicBezTo>
                    <a:pt x="75" y="17"/>
                    <a:pt x="75" y="17"/>
                    <a:pt x="75" y="17"/>
                  </a:cubicBezTo>
                  <a:cubicBezTo>
                    <a:pt x="76" y="15"/>
                    <a:pt x="77" y="12"/>
                    <a:pt x="77" y="10"/>
                  </a:cubicBezTo>
                  <a:cubicBezTo>
                    <a:pt x="77" y="7"/>
                    <a:pt x="76" y="5"/>
                    <a:pt x="75" y="3"/>
                  </a:cubicBezTo>
                  <a:cubicBezTo>
                    <a:pt x="73" y="1"/>
                    <a:pt x="70" y="0"/>
                    <a:pt x="68" y="0"/>
                  </a:cubicBezTo>
                  <a:cubicBezTo>
                    <a:pt x="65" y="0"/>
                    <a:pt x="63" y="1"/>
                    <a:pt x="61" y="3"/>
                  </a:cubicBezTo>
                  <a:cubicBezTo>
                    <a:pt x="39" y="25"/>
                    <a:pt x="39" y="25"/>
                    <a:pt x="39" y="25"/>
                  </a:cubicBezTo>
                  <a:cubicBezTo>
                    <a:pt x="17" y="3"/>
                    <a:pt x="17" y="3"/>
                    <a:pt x="17" y="3"/>
                  </a:cubicBezTo>
                  <a:cubicBezTo>
                    <a:pt x="15" y="1"/>
                    <a:pt x="12" y="0"/>
                    <a:pt x="10" y="0"/>
                  </a:cubicBezTo>
                  <a:cubicBezTo>
                    <a:pt x="7" y="0"/>
                    <a:pt x="5" y="1"/>
                    <a:pt x="3" y="3"/>
                  </a:cubicBezTo>
                  <a:cubicBezTo>
                    <a:pt x="1" y="5"/>
                    <a:pt x="0" y="7"/>
                    <a:pt x="0" y="10"/>
                  </a:cubicBezTo>
                  <a:cubicBezTo>
                    <a:pt x="0" y="12"/>
                    <a:pt x="1" y="15"/>
                    <a:pt x="3" y="17"/>
                  </a:cubicBezTo>
                  <a:cubicBezTo>
                    <a:pt x="32" y="46"/>
                    <a:pt x="32" y="46"/>
                    <a:pt x="32" y="46"/>
                  </a:cubicBezTo>
                  <a:cubicBezTo>
                    <a:pt x="34" y="48"/>
                    <a:pt x="36" y="48"/>
                    <a:pt x="39" y="48"/>
                  </a:cubicBezTo>
                  <a:cubicBezTo>
                    <a:pt x="39" y="44"/>
                    <a:pt x="39" y="44"/>
                    <a:pt x="39" y="44"/>
                  </a:cubicBezTo>
                  <a:cubicBezTo>
                    <a:pt x="37" y="44"/>
                    <a:pt x="36" y="44"/>
                    <a:pt x="35" y="43"/>
                  </a:cubicBezTo>
                  <a:cubicBezTo>
                    <a:pt x="6" y="14"/>
                    <a:pt x="6" y="14"/>
                    <a:pt x="6" y="14"/>
                  </a:cubicBezTo>
                  <a:cubicBezTo>
                    <a:pt x="5" y="13"/>
                    <a:pt x="4" y="11"/>
                    <a:pt x="4" y="10"/>
                  </a:cubicBezTo>
                  <a:cubicBezTo>
                    <a:pt x="4" y="8"/>
                    <a:pt x="5" y="7"/>
                    <a:pt x="6" y="6"/>
                  </a:cubicBezTo>
                  <a:cubicBezTo>
                    <a:pt x="7" y="5"/>
                    <a:pt x="8" y="4"/>
                    <a:pt x="10" y="4"/>
                  </a:cubicBezTo>
                  <a:cubicBezTo>
                    <a:pt x="11" y="4"/>
                    <a:pt x="13" y="5"/>
                    <a:pt x="14" y="6"/>
                  </a:cubicBezTo>
                  <a:cubicBezTo>
                    <a:pt x="39" y="31"/>
                    <a:pt x="39" y="31"/>
                    <a:pt x="39" y="31"/>
                  </a:cubicBezTo>
                  <a:cubicBezTo>
                    <a:pt x="64" y="6"/>
                    <a:pt x="64" y="6"/>
                    <a:pt x="64" y="6"/>
                  </a:cubicBezTo>
                  <a:cubicBezTo>
                    <a:pt x="65" y="5"/>
                    <a:pt x="66" y="4"/>
                    <a:pt x="68" y="4"/>
                  </a:cubicBezTo>
                  <a:cubicBezTo>
                    <a:pt x="69" y="4"/>
                    <a:pt x="71" y="5"/>
                    <a:pt x="72" y="6"/>
                  </a:cubicBezTo>
                  <a:cubicBezTo>
                    <a:pt x="73" y="7"/>
                    <a:pt x="73" y="8"/>
                    <a:pt x="73" y="10"/>
                  </a:cubicBezTo>
                  <a:cubicBezTo>
                    <a:pt x="73" y="11"/>
                    <a:pt x="73" y="13"/>
                    <a:pt x="72" y="14"/>
                  </a:cubicBezTo>
                  <a:cubicBezTo>
                    <a:pt x="43" y="43"/>
                    <a:pt x="43" y="43"/>
                    <a:pt x="43" y="43"/>
                  </a:cubicBezTo>
                  <a:cubicBezTo>
                    <a:pt x="42" y="44"/>
                    <a:pt x="40" y="44"/>
                    <a:pt x="39" y="44"/>
                  </a:cubicBezTo>
                  <a:cubicBezTo>
                    <a:pt x="39" y="48"/>
                    <a:pt x="39" y="48"/>
                    <a:pt x="39"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ercu Pro"/>
                <a:ea typeface="+mn-ea"/>
                <a:cs typeface="+mn-cs"/>
              </a:endParaRPr>
            </a:p>
          </p:txBody>
        </p:sp>
      </p:grpSp>
      <p:grpSp>
        <p:nvGrpSpPr>
          <p:cNvPr id="331" name="Group 330">
            <a:extLst>
              <a:ext uri="{FF2B5EF4-FFF2-40B4-BE49-F238E27FC236}">
                <a16:creationId xmlns:a16="http://schemas.microsoft.com/office/drawing/2014/main" id="{40FDD8FD-63E7-7D99-014B-5FB6A08C5BDD}"/>
              </a:ext>
            </a:extLst>
          </p:cNvPr>
          <p:cNvGrpSpPr/>
          <p:nvPr/>
        </p:nvGrpSpPr>
        <p:grpSpPr>
          <a:xfrm>
            <a:off x="3049002" y="2661560"/>
            <a:ext cx="529194" cy="529196"/>
            <a:chOff x="3049002" y="3840688"/>
            <a:chExt cx="529194" cy="529196"/>
          </a:xfrm>
        </p:grpSpPr>
        <p:sp>
          <p:nvSpPr>
            <p:cNvPr id="332" name="Freeform: Shape 934">
              <a:extLst>
                <a:ext uri="{FF2B5EF4-FFF2-40B4-BE49-F238E27FC236}">
                  <a16:creationId xmlns:a16="http://schemas.microsoft.com/office/drawing/2014/main" id="{F39B973D-AFCF-C51D-FB92-95D282A21664}"/>
                </a:ext>
              </a:extLst>
            </p:cNvPr>
            <p:cNvSpPr/>
            <p:nvPr/>
          </p:nvSpPr>
          <p:spPr>
            <a:xfrm>
              <a:off x="3049002" y="3840688"/>
              <a:ext cx="529194" cy="529196"/>
            </a:xfrm>
            <a:custGeom>
              <a:avLst/>
              <a:gdLst>
                <a:gd name="connsiteX0" fmla="*/ 354648 w 354648"/>
                <a:gd name="connsiteY0" fmla="*/ 177325 h 354649"/>
                <a:gd name="connsiteX1" fmla="*/ 177324 w 354648"/>
                <a:gd name="connsiteY1" fmla="*/ 354649 h 354649"/>
                <a:gd name="connsiteX2" fmla="*/ 0 w 354648"/>
                <a:gd name="connsiteY2" fmla="*/ 177325 h 354649"/>
                <a:gd name="connsiteX3" fmla="*/ 177324 w 354648"/>
                <a:gd name="connsiteY3" fmla="*/ 0 h 354649"/>
                <a:gd name="connsiteX4" fmla="*/ 354648 w 354648"/>
                <a:gd name="connsiteY4" fmla="*/ 177325 h 354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648" h="354649">
                  <a:moveTo>
                    <a:pt x="354648" y="177325"/>
                  </a:moveTo>
                  <a:cubicBezTo>
                    <a:pt x="354648" y="275258"/>
                    <a:pt x="275258" y="354649"/>
                    <a:pt x="177324" y="354649"/>
                  </a:cubicBezTo>
                  <a:cubicBezTo>
                    <a:pt x="79391" y="354649"/>
                    <a:pt x="0" y="275258"/>
                    <a:pt x="0" y="177325"/>
                  </a:cubicBezTo>
                  <a:cubicBezTo>
                    <a:pt x="0" y="79391"/>
                    <a:pt x="79391" y="0"/>
                    <a:pt x="177324" y="0"/>
                  </a:cubicBezTo>
                  <a:cubicBezTo>
                    <a:pt x="275258" y="0"/>
                    <a:pt x="354648" y="79391"/>
                    <a:pt x="354648" y="177325"/>
                  </a:cubicBezTo>
                  <a:close/>
                </a:path>
              </a:pathLst>
            </a:custGeom>
            <a:solidFill>
              <a:schemeClr val="bg1"/>
            </a:solidFill>
            <a:ln w="25400" cap="flat">
              <a:solidFill>
                <a:srgbClr val="0F7FD6"/>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percu Pro"/>
                <a:ea typeface="+mn-ea"/>
                <a:cs typeface="+mn-cs"/>
              </a:endParaRPr>
            </a:p>
          </p:txBody>
        </p:sp>
        <p:pic>
          <p:nvPicPr>
            <p:cNvPr id="333" name="Picture 8" descr="Cloud Computing Services - Amazon Web Services (AWS)">
              <a:extLst>
                <a:ext uri="{FF2B5EF4-FFF2-40B4-BE49-F238E27FC236}">
                  <a16:creationId xmlns:a16="http://schemas.microsoft.com/office/drawing/2014/main" id="{D4662299-0875-3772-B0BE-ACA860A1C3C3}"/>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150433" y="4006286"/>
              <a:ext cx="326332" cy="198000"/>
            </a:xfrm>
            <a:prstGeom prst="rect">
              <a:avLst/>
            </a:prstGeom>
            <a:noFill/>
            <a:extLst>
              <a:ext uri="{909E8E84-426E-40DD-AFC4-6F175D3DCCD1}">
                <a14:hiddenFill xmlns:a14="http://schemas.microsoft.com/office/drawing/2010/main">
                  <a:solidFill>
                    <a:srgbClr val="FFFFFF"/>
                  </a:solidFill>
                </a14:hiddenFill>
              </a:ext>
            </a:extLst>
          </p:spPr>
        </p:pic>
      </p:grpSp>
      <p:sp>
        <p:nvSpPr>
          <p:cNvPr id="334" name="Rounded Rectangle 333">
            <a:extLst>
              <a:ext uri="{FF2B5EF4-FFF2-40B4-BE49-F238E27FC236}">
                <a16:creationId xmlns:a16="http://schemas.microsoft.com/office/drawing/2014/main" id="{8F3FD406-86BF-4302-92A2-D743A090FB85}"/>
              </a:ext>
            </a:extLst>
          </p:cNvPr>
          <p:cNvSpPr/>
          <p:nvPr/>
        </p:nvSpPr>
        <p:spPr bwMode="auto">
          <a:xfrm>
            <a:off x="4873961" y="4072309"/>
            <a:ext cx="2422752" cy="86746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35" name="Group 4">
            <a:extLst>
              <a:ext uri="{FF2B5EF4-FFF2-40B4-BE49-F238E27FC236}">
                <a16:creationId xmlns:a16="http://schemas.microsoft.com/office/drawing/2014/main" id="{8DEA518E-5A38-FC53-20D6-B01D3497EC5B}"/>
              </a:ext>
            </a:extLst>
          </p:cNvPr>
          <p:cNvGrpSpPr>
            <a:grpSpLocks noChangeAspect="1"/>
          </p:cNvGrpSpPr>
          <p:nvPr/>
        </p:nvGrpSpPr>
        <p:grpSpPr bwMode="auto">
          <a:xfrm>
            <a:off x="4283075" y="3270635"/>
            <a:ext cx="3625850" cy="768350"/>
            <a:chOff x="2698" y="2803"/>
            <a:chExt cx="2284" cy="484"/>
          </a:xfrm>
        </p:grpSpPr>
        <p:sp>
          <p:nvSpPr>
            <p:cNvPr id="336" name="AutoShape 3">
              <a:extLst>
                <a:ext uri="{FF2B5EF4-FFF2-40B4-BE49-F238E27FC236}">
                  <a16:creationId xmlns:a16="http://schemas.microsoft.com/office/drawing/2014/main" id="{D64FF026-42EB-2303-B469-F6B210E42657}"/>
                </a:ext>
              </a:extLst>
            </p:cNvPr>
            <p:cNvSpPr>
              <a:spLocks noChangeAspect="1" noChangeArrowheads="1" noTextEdit="1"/>
            </p:cNvSpPr>
            <p:nvPr/>
          </p:nvSpPr>
          <p:spPr bwMode="auto">
            <a:xfrm>
              <a:off x="2698" y="2803"/>
              <a:ext cx="2284"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Freeform 336">
              <a:extLst>
                <a:ext uri="{FF2B5EF4-FFF2-40B4-BE49-F238E27FC236}">
                  <a16:creationId xmlns:a16="http://schemas.microsoft.com/office/drawing/2014/main" id="{849FA362-CA26-C197-AAC0-1B6B2D106A3C}"/>
                </a:ext>
              </a:extLst>
            </p:cNvPr>
            <p:cNvSpPr>
              <a:spLocks/>
            </p:cNvSpPr>
            <p:nvPr/>
          </p:nvSpPr>
          <p:spPr bwMode="auto">
            <a:xfrm>
              <a:off x="2721" y="2823"/>
              <a:ext cx="2239" cy="441"/>
            </a:xfrm>
            <a:custGeom>
              <a:avLst/>
              <a:gdLst>
                <a:gd name="T0" fmla="*/ 1500 w 1662"/>
                <a:gd name="T1" fmla="*/ 325 h 325"/>
                <a:gd name="T2" fmla="*/ 162 w 1662"/>
                <a:gd name="T3" fmla="*/ 325 h 325"/>
                <a:gd name="T4" fmla="*/ 0 w 1662"/>
                <a:gd name="T5" fmla="*/ 163 h 325"/>
                <a:gd name="T6" fmla="*/ 0 w 1662"/>
                <a:gd name="T7" fmla="*/ 163 h 325"/>
                <a:gd name="T8" fmla="*/ 162 w 1662"/>
                <a:gd name="T9" fmla="*/ 0 h 325"/>
                <a:gd name="T10" fmla="*/ 1500 w 1662"/>
                <a:gd name="T11" fmla="*/ 0 h 325"/>
                <a:gd name="T12" fmla="*/ 1662 w 1662"/>
                <a:gd name="T13" fmla="*/ 163 h 325"/>
                <a:gd name="T14" fmla="*/ 1662 w 1662"/>
                <a:gd name="T15" fmla="*/ 163 h 325"/>
                <a:gd name="T16" fmla="*/ 1500 w 1662"/>
                <a:gd name="T17"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2" h="325">
                  <a:moveTo>
                    <a:pt x="1500" y="325"/>
                  </a:moveTo>
                  <a:cubicBezTo>
                    <a:pt x="162" y="325"/>
                    <a:pt x="162" y="325"/>
                    <a:pt x="162" y="325"/>
                  </a:cubicBezTo>
                  <a:cubicBezTo>
                    <a:pt x="72" y="325"/>
                    <a:pt x="0" y="252"/>
                    <a:pt x="0" y="163"/>
                  </a:cubicBezTo>
                  <a:cubicBezTo>
                    <a:pt x="0" y="163"/>
                    <a:pt x="0" y="163"/>
                    <a:pt x="0" y="163"/>
                  </a:cubicBezTo>
                  <a:cubicBezTo>
                    <a:pt x="0" y="73"/>
                    <a:pt x="72" y="0"/>
                    <a:pt x="162" y="0"/>
                  </a:cubicBezTo>
                  <a:cubicBezTo>
                    <a:pt x="1500" y="0"/>
                    <a:pt x="1500" y="0"/>
                    <a:pt x="1500" y="0"/>
                  </a:cubicBezTo>
                  <a:cubicBezTo>
                    <a:pt x="1589" y="0"/>
                    <a:pt x="1662" y="73"/>
                    <a:pt x="1662" y="163"/>
                  </a:cubicBezTo>
                  <a:cubicBezTo>
                    <a:pt x="1662" y="163"/>
                    <a:pt x="1662" y="163"/>
                    <a:pt x="1662" y="163"/>
                  </a:cubicBezTo>
                  <a:cubicBezTo>
                    <a:pt x="1662" y="252"/>
                    <a:pt x="1589" y="325"/>
                    <a:pt x="1500" y="325"/>
                  </a:cubicBezTo>
                  <a:close/>
                </a:path>
              </a:pathLst>
            </a:custGeom>
            <a:solidFill>
              <a:srgbClr val="FFFFFF"/>
            </a:solidFill>
            <a:ln w="698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38" name="Group 337">
            <a:extLst>
              <a:ext uri="{FF2B5EF4-FFF2-40B4-BE49-F238E27FC236}">
                <a16:creationId xmlns:a16="http://schemas.microsoft.com/office/drawing/2014/main" id="{4E1935A5-2CE5-15CC-985B-2B1BDE97B215}"/>
              </a:ext>
              <a:ext uri="{C183D7F6-B498-43B3-948B-1728B52AA6E4}">
                <adec:decorative xmlns:adec="http://schemas.microsoft.com/office/drawing/2017/decorative" val="1"/>
              </a:ext>
            </a:extLst>
          </p:cNvPr>
          <p:cNvGrpSpPr/>
          <p:nvPr/>
        </p:nvGrpSpPr>
        <p:grpSpPr>
          <a:xfrm>
            <a:off x="5128379" y="3702133"/>
            <a:ext cx="1935243" cy="276999"/>
            <a:chOff x="5193943" y="4798538"/>
            <a:chExt cx="1810343" cy="276999"/>
          </a:xfrm>
        </p:grpSpPr>
        <p:sp>
          <p:nvSpPr>
            <p:cNvPr id="339" name="Rectangle 338">
              <a:extLst>
                <a:ext uri="{FF2B5EF4-FFF2-40B4-BE49-F238E27FC236}">
                  <a16:creationId xmlns:a16="http://schemas.microsoft.com/office/drawing/2014/main" id="{A75F62A8-54DA-20B2-E8B8-FE1B1AD94EDB}"/>
                </a:ext>
              </a:extLst>
            </p:cNvPr>
            <p:cNvSpPr/>
            <p:nvPr/>
          </p:nvSpPr>
          <p:spPr>
            <a:xfrm>
              <a:off x="5575880" y="4798538"/>
              <a:ext cx="1046469" cy="276999"/>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panose="020B0702040204020203" pitchFamily="34" charset="0"/>
                  <a:ea typeface="Calibri" panose="020F0502020204030204" pitchFamily="34" charset="0"/>
                  <a:cs typeface="Segoe UI Semibold" panose="020B0702040204020203" pitchFamily="34" charset="0"/>
                </a:rPr>
                <a:t>Resources</a:t>
              </a:r>
            </a:p>
          </p:txBody>
        </p:sp>
        <p:cxnSp>
          <p:nvCxnSpPr>
            <p:cNvPr id="340" name="Straight Connector 339">
              <a:extLst>
                <a:ext uri="{FF2B5EF4-FFF2-40B4-BE49-F238E27FC236}">
                  <a16:creationId xmlns:a16="http://schemas.microsoft.com/office/drawing/2014/main" id="{667A722D-3AC6-8411-B3B1-1D27DE177522}"/>
                </a:ext>
              </a:extLst>
            </p:cNvPr>
            <p:cNvCxnSpPr>
              <a:cxnSpLocks/>
            </p:cNvCxnSpPr>
            <p:nvPr/>
          </p:nvCxnSpPr>
          <p:spPr>
            <a:xfrm flipH="1">
              <a:off x="5193943" y="4937037"/>
              <a:ext cx="478464"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E48FFEC7-09E9-C5E5-F664-5F672DA31729}"/>
                </a:ext>
              </a:extLst>
            </p:cNvPr>
            <p:cNvCxnSpPr>
              <a:cxnSpLocks/>
            </p:cNvCxnSpPr>
            <p:nvPr/>
          </p:nvCxnSpPr>
          <p:spPr>
            <a:xfrm flipH="1">
              <a:off x="6525822" y="4937037"/>
              <a:ext cx="478464"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342" name="Group 341">
            <a:extLst>
              <a:ext uri="{FF2B5EF4-FFF2-40B4-BE49-F238E27FC236}">
                <a16:creationId xmlns:a16="http://schemas.microsoft.com/office/drawing/2014/main" id="{830548F1-DB5F-8723-852B-32626D5B22DF}"/>
              </a:ext>
              <a:ext uri="{C183D7F6-B498-43B3-948B-1728B52AA6E4}">
                <adec:decorative xmlns:adec="http://schemas.microsoft.com/office/drawing/2017/decorative" val="1"/>
              </a:ext>
            </a:extLst>
          </p:cNvPr>
          <p:cNvGrpSpPr/>
          <p:nvPr/>
        </p:nvGrpSpPr>
        <p:grpSpPr>
          <a:xfrm>
            <a:off x="4836335" y="3501622"/>
            <a:ext cx="2519330" cy="276999"/>
            <a:chOff x="4836335" y="4680750"/>
            <a:chExt cx="2519330" cy="276999"/>
          </a:xfrm>
        </p:grpSpPr>
        <p:sp>
          <p:nvSpPr>
            <p:cNvPr id="343" name="Rectangle 342">
              <a:extLst>
                <a:ext uri="{FF2B5EF4-FFF2-40B4-BE49-F238E27FC236}">
                  <a16:creationId xmlns:a16="http://schemas.microsoft.com/office/drawing/2014/main" id="{9A2F1155-869F-48A0-910D-45C36B37406D}"/>
                </a:ext>
              </a:extLst>
            </p:cNvPr>
            <p:cNvSpPr/>
            <p:nvPr/>
          </p:nvSpPr>
          <p:spPr>
            <a:xfrm>
              <a:off x="5367850" y="4680750"/>
              <a:ext cx="1456299" cy="276999"/>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panose="020B0702040204020203" pitchFamily="34" charset="0"/>
                  <a:ea typeface="Calibri" panose="020F0502020204030204" pitchFamily="34" charset="0"/>
                  <a:cs typeface="Segoe UI Semibold" panose="020B0702040204020203" pitchFamily="34" charset="0"/>
                </a:rPr>
                <a:t>Actions</a:t>
              </a:r>
            </a:p>
          </p:txBody>
        </p:sp>
        <p:cxnSp>
          <p:nvCxnSpPr>
            <p:cNvPr id="344" name="Straight Connector 343">
              <a:extLst>
                <a:ext uri="{FF2B5EF4-FFF2-40B4-BE49-F238E27FC236}">
                  <a16:creationId xmlns:a16="http://schemas.microsoft.com/office/drawing/2014/main" id="{1EC029E9-DE81-77F1-5313-A2A9548D6057}"/>
                </a:ext>
              </a:extLst>
            </p:cNvPr>
            <p:cNvCxnSpPr>
              <a:cxnSpLocks/>
            </p:cNvCxnSpPr>
            <p:nvPr/>
          </p:nvCxnSpPr>
          <p:spPr>
            <a:xfrm flipH="1">
              <a:off x="4836335" y="4819249"/>
              <a:ext cx="665845"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4C233214-3206-5571-12CC-6250DFF1DA4A}"/>
                </a:ext>
              </a:extLst>
            </p:cNvPr>
            <p:cNvCxnSpPr>
              <a:cxnSpLocks/>
            </p:cNvCxnSpPr>
            <p:nvPr/>
          </p:nvCxnSpPr>
          <p:spPr>
            <a:xfrm flipH="1">
              <a:off x="6689820" y="4819249"/>
              <a:ext cx="665845"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346" name="Group 345">
            <a:extLst>
              <a:ext uri="{FF2B5EF4-FFF2-40B4-BE49-F238E27FC236}">
                <a16:creationId xmlns:a16="http://schemas.microsoft.com/office/drawing/2014/main" id="{4D04AA23-88BB-FC15-97ED-AAB187A248A4}"/>
              </a:ext>
              <a:ext uri="{C183D7F6-B498-43B3-948B-1728B52AA6E4}">
                <adec:decorative xmlns:adec="http://schemas.microsoft.com/office/drawing/2017/decorative" val="1"/>
              </a:ext>
            </a:extLst>
          </p:cNvPr>
          <p:cNvGrpSpPr/>
          <p:nvPr/>
        </p:nvGrpSpPr>
        <p:grpSpPr>
          <a:xfrm>
            <a:off x="4634547" y="3301146"/>
            <a:ext cx="2922907" cy="276999"/>
            <a:chOff x="4634547" y="4480274"/>
            <a:chExt cx="2922907" cy="276999"/>
          </a:xfrm>
        </p:grpSpPr>
        <p:sp>
          <p:nvSpPr>
            <p:cNvPr id="347" name="Rectangle 346">
              <a:extLst>
                <a:ext uri="{FF2B5EF4-FFF2-40B4-BE49-F238E27FC236}">
                  <a16:creationId xmlns:a16="http://schemas.microsoft.com/office/drawing/2014/main" id="{B3BFF0F1-C090-991F-5C6D-6CD34B86DE08}"/>
                </a:ext>
              </a:extLst>
            </p:cNvPr>
            <p:cNvSpPr/>
            <p:nvPr/>
          </p:nvSpPr>
          <p:spPr>
            <a:xfrm>
              <a:off x="5251207" y="4480274"/>
              <a:ext cx="1689587" cy="276999"/>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panose="020B0702040204020203" pitchFamily="34" charset="0"/>
                  <a:ea typeface="Calibri" panose="020F0502020204030204" pitchFamily="34" charset="0"/>
                  <a:cs typeface="Segoe UI Semibold" panose="020B0702040204020203" pitchFamily="34" charset="0"/>
                </a:rPr>
                <a:t>Identities</a:t>
              </a:r>
            </a:p>
          </p:txBody>
        </p:sp>
        <p:cxnSp>
          <p:nvCxnSpPr>
            <p:cNvPr id="348" name="Straight Connector 347">
              <a:extLst>
                <a:ext uri="{FF2B5EF4-FFF2-40B4-BE49-F238E27FC236}">
                  <a16:creationId xmlns:a16="http://schemas.microsoft.com/office/drawing/2014/main" id="{B1FE9D01-5A85-74AE-5F6D-6FED1CECDF3E}"/>
                </a:ext>
              </a:extLst>
            </p:cNvPr>
            <p:cNvCxnSpPr>
              <a:cxnSpLocks/>
            </p:cNvCxnSpPr>
            <p:nvPr/>
          </p:nvCxnSpPr>
          <p:spPr>
            <a:xfrm flipH="1">
              <a:off x="4634547" y="4618773"/>
              <a:ext cx="772509"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423CBD19-FE53-8A00-F08F-58C48D197DE9}"/>
                </a:ext>
              </a:extLst>
            </p:cNvPr>
            <p:cNvCxnSpPr>
              <a:cxnSpLocks/>
            </p:cNvCxnSpPr>
            <p:nvPr/>
          </p:nvCxnSpPr>
          <p:spPr>
            <a:xfrm flipH="1">
              <a:off x="6784945" y="4618773"/>
              <a:ext cx="772509" cy="0"/>
            </a:xfrm>
            <a:prstGeom prst="line">
              <a:avLst/>
            </a:prstGeom>
            <a:ln w="25400" cap="rnd">
              <a:solidFill>
                <a:srgbClr val="50505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grpSp>
      <p:sp>
        <p:nvSpPr>
          <p:cNvPr id="350" name="Rectangle 349">
            <a:extLst>
              <a:ext uri="{FF2B5EF4-FFF2-40B4-BE49-F238E27FC236}">
                <a16:creationId xmlns:a16="http://schemas.microsoft.com/office/drawing/2014/main" id="{A7F7F040-0E1C-83A7-3A70-6EEA34615D09}"/>
              </a:ext>
            </a:extLst>
          </p:cNvPr>
          <p:cNvSpPr/>
          <p:nvPr/>
        </p:nvSpPr>
        <p:spPr>
          <a:xfrm flipH="1">
            <a:off x="4974012" y="4209133"/>
            <a:ext cx="2209590" cy="64633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Semibold"/>
                <a:ea typeface="Helvetica Neue" panose="02000503000000020004" pitchFamily="2" charset="0"/>
                <a:cs typeface="Helvetica Neue" panose="02000503000000020004" pitchFamily="2" charset="0"/>
              </a:rPr>
              <a:t>Microsoft </a:t>
            </a:r>
            <a:r>
              <a:rPr kumimoji="0" lang="en-US" sz="1400" b="1" i="0" u="none" strike="noStrike" kern="0" cap="none" spc="0" normalizeH="0" baseline="0" noProof="0" err="1">
                <a:ln>
                  <a:noFill/>
                </a:ln>
                <a:solidFill>
                  <a:srgbClr val="FFFFFF"/>
                </a:solidFill>
                <a:effectLst/>
                <a:uLnTx/>
                <a:uFillTx/>
                <a:latin typeface="Segoe UI Semibold"/>
                <a:ea typeface="Helvetica Neue" panose="02000503000000020004" pitchFamily="2" charset="0"/>
                <a:cs typeface="Helvetica Neue" panose="02000503000000020004" pitchFamily="2" charset="0"/>
              </a:rPr>
              <a:t>Entra</a:t>
            </a:r>
            <a:r>
              <a:rPr kumimoji="0" lang="en-US" sz="1400" b="1" i="0" u="none" strike="noStrike" kern="0" cap="none" spc="0" normalizeH="0" baseline="0" noProof="0">
                <a:ln>
                  <a:noFill/>
                </a:ln>
                <a:solidFill>
                  <a:srgbClr val="FFFFFF"/>
                </a:solidFill>
                <a:effectLst/>
                <a:uLnTx/>
                <a:uFillTx/>
                <a:latin typeface="Segoe UI Semibold"/>
                <a:ea typeface="Helvetica Neue" panose="02000503000000020004" pitchFamily="2" charset="0"/>
                <a:cs typeface="Helvetica Neue" panose="02000503000000020004" pitchFamily="2" charset="0"/>
              </a:rPr>
              <a:t> Permissions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Semibold"/>
                <a:ea typeface="Helvetica Neue" panose="02000503000000020004" pitchFamily="2" charset="0"/>
                <a:cs typeface="Helvetica Neue" panose="02000503000000020004" pitchFamily="2" charset="0"/>
              </a:rPr>
              <a:t>Management (CIEM)</a:t>
            </a:r>
          </a:p>
        </p:txBody>
      </p:sp>
      <p:sp>
        <p:nvSpPr>
          <p:cNvPr id="352" name="TextBox 351">
            <a:extLst>
              <a:ext uri="{FF2B5EF4-FFF2-40B4-BE49-F238E27FC236}">
                <a16:creationId xmlns:a16="http://schemas.microsoft.com/office/drawing/2014/main" id="{DA694E86-D80A-C9A7-011E-AF7F6F48D5A3}"/>
              </a:ext>
            </a:extLst>
          </p:cNvPr>
          <p:cNvSpPr txBox="1"/>
          <p:nvPr/>
        </p:nvSpPr>
        <p:spPr>
          <a:xfrm>
            <a:off x="7386812" y="4092666"/>
            <a:ext cx="2356326" cy="738664"/>
          </a:xfrm>
          <a:prstGeom prst="rect">
            <a:avLst/>
          </a:prstGeom>
          <a:noFill/>
        </p:spPr>
        <p:txBody>
          <a:bodyPr wrap="square" lIns="0" tIns="0" rIns="0" bIns="0"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Over privileged identities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Irregular permission pattens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Unused permissions</a:t>
            </a:r>
          </a:p>
          <a:p>
            <a:pPr marL="342900" indent="-342900" defTabSz="914400">
              <a:buFont typeface="Arial" panose="020B0604020202020204" pitchFamily="34" charset="0"/>
              <a:buChar char="•"/>
              <a:defRPr/>
            </a:pPr>
            <a:r>
              <a:rPr lang="en-US" sz="1200">
                <a:solidFill>
                  <a:srgbClr val="000000"/>
                </a:solidFill>
                <a:latin typeface="Segoe UI"/>
              </a:rPr>
              <a:t>&amp; more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97976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nodeType="withEffect">
                                  <p:stCondLst>
                                    <p:cond delay="0"/>
                                  </p:stCondLst>
                                  <p:childTnLst>
                                    <p:animMotion origin="layout" path="M 1.04167E-6 1.11111E-6 L 1.04167E-6 0.11204 " pathEditMode="relative" rAng="0" ptsTypes="AA">
                                      <p:cBhvr>
                                        <p:cTn id="6" dur="2000" fill="hold"/>
                                        <p:tgtEl>
                                          <p:spTgt spid="322"/>
                                        </p:tgtEl>
                                        <p:attrNameLst>
                                          <p:attrName>ppt_x</p:attrName>
                                          <p:attrName>ppt_y</p:attrName>
                                        </p:attrNameLst>
                                      </p:cBhvr>
                                      <p:rCtr x="0" y="56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uQivBkoCP.hdAl60THPYaQ"/>
</p:tagLst>
</file>

<file path=ppt/theme/theme1.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01-Introduction" id="{FC7996A1-219E-9F49-B668-600DF1DADE8C}" vid="{7733381E-5F8F-AD43-9AF6-EFB1538549C2}"/>
    </a:ext>
  </a:extLst>
</a:theme>
</file>

<file path=ppt/theme/theme2.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01-Introduction" id="{FC7996A1-219E-9F49-B668-600DF1DADE8C}" vid="{BBEE8583-5554-1648-BB7F-A96CDE60FBC3}"/>
    </a:ext>
  </a:extLst>
</a:theme>
</file>

<file path=ppt/theme/theme3.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19050" cap="flat" cmpd="sng" algn="ctr">
          <a:solidFill>
            <a:srgbClr val="F2F2F2"/>
          </a:solidFill>
          <a:prstDash val="solid"/>
          <a:headEnd type="none"/>
          <a:tailEnd type="none"/>
        </a:ln>
        <a:effectLst/>
      </a:spPr>
      <a:bodyPr/>
      <a:lst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01-Introduction" id="{FC7996A1-219E-9F49-B668-600DF1DADE8C}" vid="{1F65B394-3306-7747-8A55-C22630D168D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epm template</Template>
  <TotalTime>0</TotalTime>
  <Words>1075</Words>
  <Application>Microsoft Office PowerPoint</Application>
  <PresentationFormat>Widescreen</PresentationFormat>
  <Paragraphs>168</Paragraphs>
  <Slides>37</Slides>
  <Notes>14</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37</vt:i4>
      </vt:variant>
    </vt:vector>
  </HeadingPairs>
  <TitlesOfParts>
    <vt:vector size="49" baseType="lpstr">
      <vt:lpstr>Apercu Pro</vt:lpstr>
      <vt:lpstr>Arial</vt:lpstr>
      <vt:lpstr>Calibri</vt:lpstr>
      <vt:lpstr>Consolas</vt:lpstr>
      <vt:lpstr>Menlo</vt:lpstr>
      <vt:lpstr>Segoe UI</vt:lpstr>
      <vt:lpstr>Segoe UI Semibold</vt:lpstr>
      <vt:lpstr>Wingdings</vt:lpstr>
      <vt:lpstr>1_Microsoft Security template</vt:lpstr>
      <vt:lpstr>Microsoft Security template</vt:lpstr>
      <vt:lpstr>2_Microsoft Security template</vt:lpstr>
      <vt:lpstr>think-cell Slide</vt:lpstr>
      <vt:lpstr>Microsoft Entra Permissions Management</vt:lpstr>
      <vt:lpstr>Agenda</vt:lpstr>
      <vt:lpstr>MEPM RBAC Configuration</vt:lpstr>
      <vt:lpstr>MEPM Roles</vt:lpstr>
      <vt:lpstr>Azure Onboarding</vt:lpstr>
      <vt:lpstr>Azure Setup</vt:lpstr>
      <vt:lpstr>Azure Setup</vt:lpstr>
      <vt:lpstr>Azure Setup</vt:lpstr>
      <vt:lpstr>AWS Onboarding</vt:lpstr>
      <vt:lpstr>AWS Setup</vt:lpstr>
      <vt:lpstr>AWS Setup</vt:lpstr>
      <vt:lpstr>AWS Setup</vt:lpstr>
      <vt:lpstr>AWS Setup</vt:lpstr>
      <vt:lpstr>AWS Setup</vt:lpstr>
      <vt:lpstr>AWS Setup</vt:lpstr>
      <vt:lpstr>AWS Setup</vt:lpstr>
      <vt:lpstr>AWS Setup</vt:lpstr>
      <vt:lpstr>AWS Setup</vt:lpstr>
      <vt:lpstr>AWS Setup</vt:lpstr>
      <vt:lpstr>AWS Setup</vt:lpstr>
      <vt:lpstr>AWS Setup</vt:lpstr>
      <vt:lpstr>GCP Onboarding</vt:lpstr>
      <vt:lpstr>GCP Setup</vt:lpstr>
      <vt:lpstr>GCP Setup</vt:lpstr>
      <vt:lpstr>GCP Setup</vt:lpstr>
      <vt:lpstr>GCP Setup</vt:lpstr>
      <vt:lpstr>GCP Setup</vt:lpstr>
      <vt:lpstr>GCP Setup</vt:lpstr>
      <vt:lpstr>GCP Setup</vt:lpstr>
      <vt:lpstr>GCP Setup</vt:lpstr>
      <vt:lpstr>GCP Setup</vt:lpstr>
      <vt:lpstr>Next Steps</vt:lpstr>
      <vt:lpstr>Recommendation: Create Folders</vt:lpstr>
      <vt:lpstr>Where do we go from here?</vt:lpstr>
      <vt:lpstr>Resources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2024-01-29T22:17:17Z</dcterms:created>
  <dcterms:modified xsi:type="dcterms:W3CDTF">2024-01-29T22:25:11Z</dcterms:modified>
</cp:coreProperties>
</file>